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4" r:id="rId2"/>
  </p:sldIdLst>
  <p:sldSz cx="25201563" cy="3600926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38285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76571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14857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531437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1914296" algn="l" defTabSz="3828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297156" algn="l" defTabSz="3828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2680015" algn="l" defTabSz="3828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062874" algn="l" defTabSz="3828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2">
          <p15:clr>
            <a:srgbClr val="A4A3A4"/>
          </p15:clr>
        </p15:guide>
        <p15:guide id="2" orient="horz" pos="1072">
          <p15:clr>
            <a:srgbClr val="A4A3A4"/>
          </p15:clr>
        </p15:guide>
        <p15:guide id="3" orient="horz" pos="4673">
          <p15:clr>
            <a:srgbClr val="A4A3A4"/>
          </p15:clr>
        </p15:guide>
        <p15:guide id="4" pos="8240">
          <p15:clr>
            <a:srgbClr val="A4A3A4"/>
          </p15:clr>
        </p15:guide>
        <p15:guide id="5" pos="1040">
          <p15:clr>
            <a:srgbClr val="A4A3A4"/>
          </p15:clr>
        </p15:guide>
        <p15:guide id="6" pos="14841">
          <p15:clr>
            <a:srgbClr val="A4A3A4"/>
          </p15:clr>
        </p15:guide>
        <p15:guide id="7" pos="76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E54"/>
    <a:srgbClr val="B03B3D"/>
    <a:srgbClr val="96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3" autoAdjust="0"/>
    <p:restoredTop sz="97719" autoAdjust="0"/>
  </p:normalViewPr>
  <p:slideViewPr>
    <p:cSldViewPr snapToGrid="0">
      <p:cViewPr>
        <p:scale>
          <a:sx n="75" d="100"/>
          <a:sy n="75" d="100"/>
        </p:scale>
        <p:origin x="8" y="8704"/>
      </p:cViewPr>
      <p:guideLst>
        <p:guide orient="horz" pos="11342"/>
        <p:guide orient="horz" pos="1072"/>
        <p:guide orient="horz" pos="4673"/>
        <p:guide pos="8240"/>
        <p:guide pos="1040"/>
        <p:guide pos="14841"/>
        <p:guide pos="7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FA47F-AAED-A54A-B08C-CB458C034A90}" type="doc">
      <dgm:prSet loTypeId="urn:microsoft.com/office/officeart/2005/8/layout/vList5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AEC28EE-D1AF-1547-8A43-8EF08F61E1F5}">
      <dgm:prSet phldrT="[Text]" custT="1"/>
      <dgm:spPr>
        <a:solidFill>
          <a:schemeClr val="accent3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en-US" sz="3700" b="1" dirty="0" smtClean="0">
              <a:solidFill>
                <a:srgbClr val="964267"/>
              </a:solidFill>
              <a:latin typeface="Calibri"/>
              <a:ea typeface="+mn-ea"/>
              <a:cs typeface="+mn-cs"/>
            </a:rPr>
            <a:t>Research questions</a:t>
          </a:r>
          <a:endParaRPr lang="en-US" sz="3700" b="1" dirty="0">
            <a:solidFill>
              <a:srgbClr val="964267"/>
            </a:solidFill>
            <a:latin typeface="Calibri"/>
            <a:ea typeface="+mn-ea"/>
            <a:cs typeface="+mn-cs"/>
          </a:endParaRPr>
        </a:p>
      </dgm:t>
    </dgm:pt>
    <dgm:pt modelId="{3FC91C6C-381D-DB40-8282-FC232CE39FD3}" type="parTrans" cxnId="{A438D50E-9B3A-3B42-8A8F-134E4385EE9F}">
      <dgm:prSet/>
      <dgm:spPr/>
      <dgm:t>
        <a:bodyPr/>
        <a:lstStyle/>
        <a:p>
          <a:endParaRPr lang="en-US" sz="2000"/>
        </a:p>
      </dgm:t>
    </dgm:pt>
    <dgm:pt modelId="{845346D0-7463-6F44-AF65-A728C23D2767}" type="sibTrans" cxnId="{A438D50E-9B3A-3B42-8A8F-134E4385EE9F}">
      <dgm:prSet/>
      <dgm:spPr/>
      <dgm:t>
        <a:bodyPr/>
        <a:lstStyle/>
        <a:p>
          <a:endParaRPr lang="en-US" sz="2000"/>
        </a:p>
      </dgm:t>
    </dgm:pt>
    <dgm:pt modelId="{680D8450-F223-9540-9EB2-F3DC9BB64755}">
      <dgm:prSet phldrT="[Text]" custT="1"/>
      <dgm:spPr>
        <a:xfrm>
          <a:off x="0" y="1153394"/>
          <a:ext cx="3291840" cy="1096677"/>
        </a:xfrm>
        <a:gradFill rotWithShape="0">
          <a:gsLst>
            <a:gs pos="0">
              <a:srgbClr val="4F81BD">
                <a:shade val="80000"/>
                <a:hueOff val="61249"/>
                <a:satOff val="-878"/>
                <a:lumOff val="5123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61249"/>
                <a:satOff val="-878"/>
                <a:lumOff val="5123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sv-SE" sz="29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1  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&amp; CBT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groups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: </a:t>
          </a:r>
          <a:b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Differences at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base-line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 </a:t>
          </a:r>
          <a:endParaRPr lang="en-US" sz="2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F14EFF-C547-4C4D-8B79-2CF36175ECDC}" type="parTrans" cxnId="{9F94E017-8EAC-1645-8FDA-77CDB81B7645}">
      <dgm:prSet/>
      <dgm:spPr/>
      <dgm:t>
        <a:bodyPr/>
        <a:lstStyle/>
        <a:p>
          <a:endParaRPr lang="en-US" sz="2000"/>
        </a:p>
      </dgm:t>
    </dgm:pt>
    <dgm:pt modelId="{B1C5CF2A-CC19-8E49-81BC-48C7B6A2FF32}" type="sibTrans" cxnId="{9F94E017-8EAC-1645-8FDA-77CDB81B7645}">
      <dgm:prSet/>
      <dgm:spPr/>
      <dgm:t>
        <a:bodyPr/>
        <a:lstStyle/>
        <a:p>
          <a:endParaRPr lang="en-US" sz="2000"/>
        </a:p>
      </dgm:t>
    </dgm:pt>
    <dgm:pt modelId="{E055821D-08FD-214A-B1BC-DEC1A1A4C2D1}">
      <dgm:prSet phldrT="[Text]" custT="1"/>
      <dgm:spPr>
        <a:xfrm rot="5400000">
          <a:off x="5779249" y="-1224346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group: 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widespread pain, 89.3% women, low in quality of life and all functional levels and high in pain levels 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0C478A-8EEE-E241-BE40-DB7A106CD9A9}" type="parTrans" cxnId="{6823BDE2-6B68-F141-A6B1-2FACD2394ACA}">
      <dgm:prSet/>
      <dgm:spPr/>
      <dgm:t>
        <a:bodyPr/>
        <a:lstStyle/>
        <a:p>
          <a:endParaRPr lang="en-US" sz="2000"/>
        </a:p>
      </dgm:t>
    </dgm:pt>
    <dgm:pt modelId="{D9495433-96CC-C245-BF01-671CCD46E014}" type="sibTrans" cxnId="{6823BDE2-6B68-F141-A6B1-2FACD2394ACA}">
      <dgm:prSet/>
      <dgm:spPr/>
      <dgm:t>
        <a:bodyPr/>
        <a:lstStyle/>
        <a:p>
          <a:endParaRPr lang="en-US" sz="2000"/>
        </a:p>
      </dgm:t>
    </dgm:pt>
    <dgm:pt modelId="{502E49CC-71A8-AA47-B960-A1A50A1BB5BC}">
      <dgm:prSet phldrT="[Text]" custT="1"/>
      <dgm:spPr>
        <a:xfrm rot="5400000">
          <a:off x="5779249" y="-1224346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CBT group: </a:t>
          </a: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neck and/or back pain, 60.5% women and better in all aspects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45D362-28AA-7C43-9E1B-995421B6B7B8}" type="parTrans" cxnId="{A37B9FD4-5FE8-7E4A-8A23-4DD91747C37B}">
      <dgm:prSet/>
      <dgm:spPr/>
      <dgm:t>
        <a:bodyPr/>
        <a:lstStyle/>
        <a:p>
          <a:endParaRPr lang="en-US" sz="2000"/>
        </a:p>
      </dgm:t>
    </dgm:pt>
    <dgm:pt modelId="{A514D8E1-775F-7742-BF7D-FB64AFC01C3C}" type="sibTrans" cxnId="{A37B9FD4-5FE8-7E4A-8A23-4DD91747C37B}">
      <dgm:prSet/>
      <dgm:spPr/>
      <dgm:t>
        <a:bodyPr/>
        <a:lstStyle/>
        <a:p>
          <a:endParaRPr lang="en-US" sz="2000"/>
        </a:p>
      </dgm:t>
    </dgm:pt>
    <dgm:pt modelId="{ADA10EC5-75B3-474E-A5AD-FF7F028DF694}">
      <dgm:prSet phldrT="[Text]" custT="1"/>
      <dgm:spPr>
        <a:xfrm>
          <a:off x="0" y="2304905"/>
          <a:ext cx="3291840" cy="1096677"/>
        </a:xfrm>
        <a:gradFill rotWithShape="0">
          <a:gsLst>
            <a:gs pos="0">
              <a:srgbClr val="4F81BD">
                <a:shade val="80000"/>
                <a:hueOff val="122499"/>
                <a:satOff val="-1757"/>
                <a:lumOff val="10246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122499"/>
                <a:satOff val="-1757"/>
                <a:lumOff val="1024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sv-SE" sz="29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2  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&amp; CBT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groups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: </a:t>
          </a:r>
          <a:b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Differential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responses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</a:t>
          </a:r>
          <a:endParaRPr lang="en-US" sz="2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F523D0-7A53-2C4F-A2E9-76E4B5FE3214}" type="parTrans" cxnId="{BB3B56F1-272D-CE48-A56E-22F4706132C4}">
      <dgm:prSet/>
      <dgm:spPr/>
      <dgm:t>
        <a:bodyPr/>
        <a:lstStyle/>
        <a:p>
          <a:endParaRPr lang="en-US" sz="2000"/>
        </a:p>
      </dgm:t>
    </dgm:pt>
    <dgm:pt modelId="{8E2ECF24-7E76-DA46-9521-E9FAE6603021}" type="sibTrans" cxnId="{BB3B56F1-272D-CE48-A56E-22F4706132C4}">
      <dgm:prSet/>
      <dgm:spPr/>
      <dgm:t>
        <a:bodyPr/>
        <a:lstStyle/>
        <a:p>
          <a:endParaRPr lang="en-US" sz="2000"/>
        </a:p>
      </dgm:t>
    </dgm:pt>
    <dgm:pt modelId="{E8BD9E11-0FF7-664D-A81D-C2EE3EB9DB6A}">
      <dgm:prSet phldrT="[Text]" custT="1"/>
      <dgm:spPr>
        <a:xfrm rot="5400000">
          <a:off x="5779249" y="-72835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l"/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Both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groups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quality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of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life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, pain, mental and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physical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function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. The 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b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 </a:t>
          </a:r>
          <a:r>
            <a:rPr lang="sv-SE" sz="2000" b="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000" b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areas and </a:t>
          </a:r>
          <a:r>
            <a:rPr lang="sv-SE" sz="2000" b="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greately</a:t>
          </a:r>
          <a:r>
            <a:rPr lang="sv-SE" sz="2000" b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physical</a:t>
          </a:r>
          <a:r>
            <a:rPr lang="sv-SE" sz="2000" b="1" i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function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09B7463-E49C-664B-956A-F83F1F891E90}" type="parTrans" cxnId="{2E704614-17FC-A848-9E49-5526F5C53BAA}">
      <dgm:prSet/>
      <dgm:spPr/>
      <dgm:t>
        <a:bodyPr/>
        <a:lstStyle/>
        <a:p>
          <a:endParaRPr lang="en-US" sz="2000"/>
        </a:p>
      </dgm:t>
    </dgm:pt>
    <dgm:pt modelId="{CC5CA9C9-7445-7646-BCBB-B89BCD875E5A}" type="sibTrans" cxnId="{2E704614-17FC-A848-9E49-5526F5C53BAA}">
      <dgm:prSet/>
      <dgm:spPr/>
      <dgm:t>
        <a:bodyPr/>
        <a:lstStyle/>
        <a:p>
          <a:endParaRPr lang="en-US" sz="2000"/>
        </a:p>
      </dgm:t>
    </dgm:pt>
    <dgm:pt modelId="{823C80D7-9E77-D648-9552-1CC556FDC3B3}">
      <dgm:prSet phldrT="[Text]" custT="1"/>
      <dgm:spPr>
        <a:xfrm>
          <a:off x="0" y="3456416"/>
          <a:ext cx="3291840" cy="1096677"/>
        </a:xfrm>
        <a:gradFill rotWithShape="0">
          <a:gsLst>
            <a:gs pos="0">
              <a:srgbClr val="4F81BD">
                <a:shade val="80000"/>
                <a:hueOff val="183748"/>
                <a:satOff val="-2635"/>
                <a:lumOff val="15369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183748"/>
                <a:satOff val="-2635"/>
                <a:lumOff val="1536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sv-SE" sz="29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3  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Clusters:</a:t>
          </a:r>
          <a:b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Differences at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base-line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 </a:t>
          </a:r>
          <a:endParaRPr lang="en-US" sz="2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7BA5B6-9462-8944-BAD7-04CCC89380FF}" type="parTrans" cxnId="{07E29746-5987-D84C-9309-A3D6AD8EB92F}">
      <dgm:prSet/>
      <dgm:spPr/>
      <dgm:t>
        <a:bodyPr/>
        <a:lstStyle/>
        <a:p>
          <a:endParaRPr lang="en-US" sz="2000"/>
        </a:p>
      </dgm:t>
    </dgm:pt>
    <dgm:pt modelId="{78A03911-F606-F94E-88FE-75BD635626A4}" type="sibTrans" cxnId="{07E29746-5987-D84C-9309-A3D6AD8EB92F}">
      <dgm:prSet/>
      <dgm:spPr/>
      <dgm:t>
        <a:bodyPr/>
        <a:lstStyle/>
        <a:p>
          <a:endParaRPr lang="en-US" sz="2000"/>
        </a:p>
      </dgm:t>
    </dgm:pt>
    <dgm:pt modelId="{C22EA5D6-32B1-BC4D-90FC-F2D07AF2ED52}">
      <dgm:prSet phldrT="[Text]" custT="1"/>
      <dgm:spPr>
        <a:xfrm rot="5400000">
          <a:off x="5779249" y="1078675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Distinct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differences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were</a:t>
          </a:r>
          <a:r>
            <a:rPr lang="sv-SE" sz="2000" b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found</a:t>
          </a:r>
          <a:r>
            <a:rPr lang="sv-SE" sz="2000" b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among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clusters 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in all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aspects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83EC94B-B090-E941-AAB8-37377CD12BE1}" type="parTrans" cxnId="{C6A4872A-5D19-1849-9A4F-9464D8AB4F79}">
      <dgm:prSet/>
      <dgm:spPr/>
      <dgm:t>
        <a:bodyPr/>
        <a:lstStyle/>
        <a:p>
          <a:endParaRPr lang="en-US" sz="2000"/>
        </a:p>
      </dgm:t>
    </dgm:pt>
    <dgm:pt modelId="{6A999E61-599D-F14A-A58B-3EB3D7AF85DD}" type="sibTrans" cxnId="{C6A4872A-5D19-1849-9A4F-9464D8AB4F79}">
      <dgm:prSet/>
      <dgm:spPr/>
      <dgm:t>
        <a:bodyPr/>
        <a:lstStyle/>
        <a:p>
          <a:endParaRPr lang="en-US" sz="2000"/>
        </a:p>
      </dgm:t>
    </dgm:pt>
    <dgm:pt modelId="{20E6FCEA-CA58-724B-AFF7-F32AF1429F40}">
      <dgm:prSet phldrT="[Text]" custT="1"/>
      <dgm:spPr>
        <a:xfrm>
          <a:off x="0" y="4607928"/>
          <a:ext cx="3291840" cy="1096677"/>
        </a:xfrm>
        <a:gradFill rotWithShape="0">
          <a:gsLst>
            <a:gs pos="0">
              <a:srgbClr val="4F81BD">
                <a:shade val="80000"/>
                <a:hueOff val="244997"/>
                <a:satOff val="-3514"/>
                <a:lumOff val="20492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244997"/>
                <a:satOff val="-3514"/>
                <a:lumOff val="20492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sv-SE" sz="29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4  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Clusters: </a:t>
          </a:r>
          <a:b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Differential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responses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</a:t>
          </a:r>
          <a:endParaRPr lang="en-US" sz="2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07EF4C-1575-FA4E-847A-0FCDFEAD87AF}" type="parTrans" cxnId="{75ADDE0F-A20E-4243-AB88-F12EC920B0C1}">
      <dgm:prSet/>
      <dgm:spPr/>
      <dgm:t>
        <a:bodyPr/>
        <a:lstStyle/>
        <a:p>
          <a:endParaRPr lang="en-US" sz="2000"/>
        </a:p>
      </dgm:t>
    </dgm:pt>
    <dgm:pt modelId="{159F6C69-8A73-9B41-92A0-BB2B06977EE5}" type="sibTrans" cxnId="{75ADDE0F-A20E-4243-AB88-F12EC920B0C1}">
      <dgm:prSet/>
      <dgm:spPr/>
      <dgm:t>
        <a:bodyPr/>
        <a:lstStyle/>
        <a:p>
          <a:endParaRPr lang="en-US" sz="2000"/>
        </a:p>
      </dgm:t>
    </dgm:pt>
    <dgm:pt modelId="{FAF458C1-26B3-8245-93C2-12994E4D2890}">
      <dgm:prSet phldrT="[Text]" custT="1"/>
      <dgm:spPr>
        <a:xfrm rot="5400000">
          <a:off x="5779249" y="1078675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The greatest difference was between the ’high’ and the ’low’ cluster, where the ’low’ reported feeling worse in all aspects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E07D362-2E6E-2944-AF03-4E69DA35B88F}" type="parTrans" cxnId="{057B0E07-6E31-BB45-988A-BA4C290E64BF}">
      <dgm:prSet/>
      <dgm:spPr/>
      <dgm:t>
        <a:bodyPr/>
        <a:lstStyle/>
        <a:p>
          <a:endParaRPr lang="en-GB" sz="2000"/>
        </a:p>
      </dgm:t>
    </dgm:pt>
    <dgm:pt modelId="{63495B9A-A821-5E47-9B5D-1C222E1A5661}" type="sibTrans" cxnId="{057B0E07-6E31-BB45-988A-BA4C290E64BF}">
      <dgm:prSet/>
      <dgm:spPr/>
      <dgm:t>
        <a:bodyPr/>
        <a:lstStyle/>
        <a:p>
          <a:endParaRPr lang="en-GB" sz="2000"/>
        </a:p>
      </dgm:t>
    </dgm:pt>
    <dgm:pt modelId="{C7CE4D32-A21E-C044-A71A-417565C1ABCD}">
      <dgm:prSet phldrT="[Text]" custT="1"/>
      <dgm:spPr>
        <a:xfrm>
          <a:off x="0" y="5759439"/>
          <a:ext cx="3291840" cy="1096677"/>
        </a:xfrm>
        <a:gradFill rotWithShape="0">
          <a:gsLst>
            <a:gs pos="0">
              <a:srgbClr val="4F81BD">
                <a:shade val="80000"/>
                <a:hueOff val="306247"/>
                <a:satOff val="-4392"/>
                <a:lumOff val="25615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306247"/>
                <a:satOff val="-4392"/>
                <a:lumOff val="25615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sv-SE" sz="29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5  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Is ACT or CBT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9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effective</a:t>
          </a:r>
          <a:r>
            <a:rPr lang="sv-SE" sz="29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</a:t>
          </a:r>
          <a:endParaRPr lang="en-US" sz="2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AC25F5-FB4B-1E43-8898-76456176406D}" type="parTrans" cxnId="{AD47A995-920B-F742-B111-A94EF8CD56A1}">
      <dgm:prSet/>
      <dgm:spPr/>
      <dgm:t>
        <a:bodyPr/>
        <a:lstStyle/>
        <a:p>
          <a:endParaRPr lang="en-GB" sz="2000"/>
        </a:p>
      </dgm:t>
    </dgm:pt>
    <dgm:pt modelId="{D329EF5A-5AB1-A34A-9A80-1CDEF975C7DF}" type="sibTrans" cxnId="{AD47A995-920B-F742-B111-A94EF8CD56A1}">
      <dgm:prSet/>
      <dgm:spPr/>
      <dgm:t>
        <a:bodyPr/>
        <a:lstStyle/>
        <a:p>
          <a:endParaRPr lang="en-GB" sz="2000"/>
        </a:p>
      </dgm:t>
    </dgm:pt>
    <dgm:pt modelId="{C13043CF-62DA-794C-BC9B-6DDD71A47A83}">
      <dgm:prSet custT="1"/>
      <dgm:spPr>
        <a:xfrm rot="5400000">
          <a:off x="5779249" y="2230186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Clusters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that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underwent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rehabilitation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areas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than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those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that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underwent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CBT</a:t>
          </a:r>
          <a:endParaRPr lang="sv-SE" sz="200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BA63A7D5-353A-7243-91D3-A95DBF22FB60}" type="parTrans" cxnId="{DDC3937C-9E8C-D442-8BF9-77A09320B555}">
      <dgm:prSet/>
      <dgm:spPr/>
      <dgm:t>
        <a:bodyPr/>
        <a:lstStyle/>
        <a:p>
          <a:endParaRPr lang="en-US" sz="2000"/>
        </a:p>
      </dgm:t>
    </dgm:pt>
    <dgm:pt modelId="{7006EEEB-8556-AC4C-AB67-B7FC2CA8B47D}" type="sibTrans" cxnId="{DDC3937C-9E8C-D442-8BF9-77A09320B555}">
      <dgm:prSet/>
      <dgm:spPr/>
      <dgm:t>
        <a:bodyPr/>
        <a:lstStyle/>
        <a:p>
          <a:endParaRPr lang="en-US" sz="2000"/>
        </a:p>
      </dgm:t>
    </dgm:pt>
    <dgm:pt modelId="{9171DB44-6E8D-0946-8E67-BDFB43484F5A}">
      <dgm:prSet phldrT="[Text]" custT="1"/>
      <dgm:spPr>
        <a:xfrm rot="5400000">
          <a:off x="5779249" y="-2375857"/>
          <a:ext cx="877341" cy="5852160"/>
        </a:xfrm>
        <a:solidFill>
          <a:schemeClr val="accent3">
            <a:lumMod val="75000"/>
            <a:alpha val="90000"/>
          </a:scheme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3700" b="1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Main findings</a:t>
          </a:r>
          <a:endParaRPr lang="en-US" sz="3700" b="1" dirty="0">
            <a:solidFill>
              <a:srgbClr val="822E54"/>
            </a:solidFill>
            <a:latin typeface="Calibri"/>
            <a:ea typeface="+mn-ea"/>
            <a:cs typeface="+mn-cs"/>
          </a:endParaRPr>
        </a:p>
      </dgm:t>
    </dgm:pt>
    <dgm:pt modelId="{8F2F10E1-F78A-5B46-A3BC-48CDB84FA635}" type="sibTrans" cxnId="{6B5001E5-9CD4-7C41-82A3-B2AAC850461E}">
      <dgm:prSet/>
      <dgm:spPr/>
      <dgm:t>
        <a:bodyPr/>
        <a:lstStyle/>
        <a:p>
          <a:endParaRPr lang="en-US" sz="2000"/>
        </a:p>
      </dgm:t>
    </dgm:pt>
    <dgm:pt modelId="{65F38D7A-365F-604F-B0E6-1A658FB14EE0}" type="parTrans" cxnId="{6B5001E5-9CD4-7C41-82A3-B2AAC850461E}">
      <dgm:prSet/>
      <dgm:spPr/>
      <dgm:t>
        <a:bodyPr/>
        <a:lstStyle/>
        <a:p>
          <a:endParaRPr lang="en-US" sz="2000"/>
        </a:p>
      </dgm:t>
    </dgm:pt>
    <dgm:pt modelId="{E403BF92-5C0B-744C-BF15-37FFB4779DCD}">
      <dgm:prSet phldrT="[Text]" custT="1"/>
      <dgm:spPr>
        <a:xfrm rot="5400000">
          <a:off x="5779249" y="3381697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Both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the 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’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high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’ and ’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low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’ clusters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after</a:t>
          </a:r>
          <a:r>
            <a:rPr lang="sv-SE" sz="20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ACT 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rehabilitation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regarding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their</a:t>
          </a:r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physical</a:t>
          </a:r>
          <a:r>
            <a:rPr lang="sv-SE" sz="2000" b="1" i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function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E1AF05-3AB4-2F45-9966-16BCDF36BE40}" type="sibTrans" cxnId="{110843C0-85E2-C34F-8BB0-737DF25FAAEB}">
      <dgm:prSet/>
      <dgm:spPr/>
      <dgm:t>
        <a:bodyPr/>
        <a:lstStyle/>
        <a:p>
          <a:endParaRPr lang="en-US" sz="2000"/>
        </a:p>
      </dgm:t>
    </dgm:pt>
    <dgm:pt modelId="{A11BFFC5-78A5-5D40-B8FA-A9ECC8369E82}" type="parTrans" cxnId="{110843C0-85E2-C34F-8BB0-737DF25FAAEB}">
      <dgm:prSet/>
      <dgm:spPr/>
      <dgm:t>
        <a:bodyPr/>
        <a:lstStyle/>
        <a:p>
          <a:endParaRPr lang="en-US" sz="2000"/>
        </a:p>
      </dgm:t>
    </dgm:pt>
    <dgm:pt modelId="{F43C422B-F0A6-7E49-B82F-B001A36140D0}">
      <dgm:prSet phldrT="[Text]" custT="1"/>
      <dgm:spPr>
        <a:xfrm rot="5400000">
          <a:off x="5779249" y="3381697"/>
          <a:ext cx="877341" cy="58521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0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This difference was the largest for the ’low’ cluster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15EE7A2-68EA-D346-9D9B-E01CF3A57E99}" type="parTrans" cxnId="{2667827D-64FD-DE40-A5B9-297F4FAEE434}">
      <dgm:prSet/>
      <dgm:spPr/>
      <dgm:t>
        <a:bodyPr/>
        <a:lstStyle/>
        <a:p>
          <a:endParaRPr lang="en-US"/>
        </a:p>
      </dgm:t>
    </dgm:pt>
    <dgm:pt modelId="{196AAC56-71F0-444B-AF30-48E450EC62DA}" type="sibTrans" cxnId="{2667827D-64FD-DE40-A5B9-297F4FAEE434}">
      <dgm:prSet/>
      <dgm:spPr/>
      <dgm:t>
        <a:bodyPr/>
        <a:lstStyle/>
        <a:p>
          <a:endParaRPr lang="en-US"/>
        </a:p>
      </dgm:t>
    </dgm:pt>
    <dgm:pt modelId="{E0B50AF9-43BB-E141-BB2A-FD1710855027}" type="pres">
      <dgm:prSet presAssocID="{908FA47F-AAED-A54A-B08C-CB458C034A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C208C3-D80E-D84E-B433-DF202D0B2463}" type="pres">
      <dgm:prSet presAssocID="{EAEC28EE-D1AF-1547-8A43-8EF08F61E1F5}" presName="linNode" presStyleCnt="0"/>
      <dgm:spPr/>
    </dgm:pt>
    <dgm:pt modelId="{93A573C0-F341-9D40-B4D6-5D2A8A25A5F8}" type="pres">
      <dgm:prSet presAssocID="{EAEC28EE-D1AF-1547-8A43-8EF08F61E1F5}" presName="parentText" presStyleLbl="node1" presStyleIdx="0" presStyleCnt="6" custScaleY="53077">
        <dgm:presLayoutVars>
          <dgm:chMax val="1"/>
          <dgm:bulletEnabled val="1"/>
        </dgm:presLayoutVars>
      </dgm:prSet>
      <dgm:spPr>
        <a:xfrm>
          <a:off x="0" y="1883"/>
          <a:ext cx="3291840" cy="1096677"/>
        </a:xfrm>
        <a:prstGeom prst="roundRect">
          <a:avLst/>
        </a:prstGeom>
      </dgm:spPr>
      <dgm:t>
        <a:bodyPr/>
        <a:lstStyle/>
        <a:p>
          <a:endParaRPr lang="en-GB"/>
        </a:p>
      </dgm:t>
    </dgm:pt>
    <dgm:pt modelId="{95BDD62F-9F06-BA46-967C-4A5ACFD2303E}" type="pres">
      <dgm:prSet presAssocID="{EAEC28EE-D1AF-1547-8A43-8EF08F61E1F5}" presName="descendantText" presStyleLbl="alignAccFollowNode1" presStyleIdx="0" presStyleCnt="6" custScaleY="5560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79EDFA7C-EE79-7F43-AED5-9696022ADA47}" type="pres">
      <dgm:prSet presAssocID="{845346D0-7463-6F44-AF65-A728C23D2767}" presName="sp" presStyleCnt="0"/>
      <dgm:spPr/>
    </dgm:pt>
    <dgm:pt modelId="{8B58274A-1F8C-9944-B4A4-2A685E9EFF12}" type="pres">
      <dgm:prSet presAssocID="{680D8450-F223-9540-9EB2-F3DC9BB64755}" presName="linNode" presStyleCnt="0"/>
      <dgm:spPr/>
    </dgm:pt>
    <dgm:pt modelId="{58F18225-E550-8745-BF95-76468FC0FBE9}" type="pres">
      <dgm:prSet presAssocID="{680D8450-F223-9540-9EB2-F3DC9BB64755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A2E82D6-1CEA-144F-A268-2FE24D84E4CF}" type="pres">
      <dgm:prSet presAssocID="{680D8450-F223-9540-9EB2-F3DC9BB64755}" presName="descendantText" presStyleLbl="alignAccFollowNode1" presStyleIdx="1" presStyleCnt="6" custScaleY="11038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088CED15-681F-E040-ABFC-B6D2E4EB26FF}" type="pres">
      <dgm:prSet presAssocID="{B1C5CF2A-CC19-8E49-81BC-48C7B6A2FF32}" presName="sp" presStyleCnt="0"/>
      <dgm:spPr/>
    </dgm:pt>
    <dgm:pt modelId="{F317CE32-E3E6-0A48-AE9F-B1902287211D}" type="pres">
      <dgm:prSet presAssocID="{ADA10EC5-75B3-474E-A5AD-FF7F028DF694}" presName="linNode" presStyleCnt="0"/>
      <dgm:spPr/>
    </dgm:pt>
    <dgm:pt modelId="{648B03D1-087C-7745-AAA2-0C85086F77A8}" type="pres">
      <dgm:prSet presAssocID="{ADA10EC5-75B3-474E-A5AD-FF7F028DF694}" presName="parentText" presStyleLbl="node1" presStyleIdx="2" presStyleCnt="6" custScaleY="812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2BC4AA3-C1C3-7943-928E-53E3A201707B}" type="pres">
      <dgm:prSet presAssocID="{ADA10EC5-75B3-474E-A5AD-FF7F028DF694}" presName="descendantText" presStyleLbl="alignAccFollowNode1" presStyleIdx="2" presStyleCnt="6" custScaleY="7933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055C966-2CD3-2146-8C70-6896117E16BF}" type="pres">
      <dgm:prSet presAssocID="{8E2ECF24-7E76-DA46-9521-E9FAE6603021}" presName="sp" presStyleCnt="0"/>
      <dgm:spPr/>
    </dgm:pt>
    <dgm:pt modelId="{1179E1EC-348D-B54A-A031-C6F76CAEBFF9}" type="pres">
      <dgm:prSet presAssocID="{823C80D7-9E77-D648-9552-1CC556FDC3B3}" presName="linNode" presStyleCnt="0"/>
      <dgm:spPr/>
    </dgm:pt>
    <dgm:pt modelId="{BE138D11-52D7-C044-BDB8-65C2FA4961BE}" type="pres">
      <dgm:prSet presAssocID="{823C80D7-9E77-D648-9552-1CC556FDC3B3}" presName="parentText" presStyleLbl="node1" presStyleIdx="3" presStyleCnt="6" custScaleY="9472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18FE5F2-919D-2F49-AFD2-F519866DAD66}" type="pres">
      <dgm:prSet presAssocID="{823C80D7-9E77-D648-9552-1CC556FDC3B3}" presName="descendantText" presStyleLbl="alignAccFollowNode1" presStyleIdx="3" presStyleCnt="6" custScaleY="89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72ACC009-3B47-964C-BE27-E3C05870F2F3}" type="pres">
      <dgm:prSet presAssocID="{78A03911-F606-F94E-88FE-75BD635626A4}" presName="sp" presStyleCnt="0"/>
      <dgm:spPr/>
    </dgm:pt>
    <dgm:pt modelId="{050944A2-7B04-CE41-8D41-9C3F88F59755}" type="pres">
      <dgm:prSet presAssocID="{20E6FCEA-CA58-724B-AFF7-F32AF1429F40}" presName="linNode" presStyleCnt="0"/>
      <dgm:spPr/>
    </dgm:pt>
    <dgm:pt modelId="{4B5A39CF-7B30-8D48-BE01-8D316BE94B66}" type="pres">
      <dgm:prSet presAssocID="{20E6FCEA-CA58-724B-AFF7-F32AF1429F40}" presName="parentText" presStyleLbl="node1" presStyleIdx="4" presStyleCnt="6" custScaleY="6956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6B83C08-B73E-FE44-A3F3-E1C9AFF716B6}" type="pres">
      <dgm:prSet presAssocID="{20E6FCEA-CA58-724B-AFF7-F32AF1429F40}" presName="descendantText" presStyleLbl="alignAccFollowNode1" presStyleIdx="4" presStyleCnt="6" custScaleY="576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5B63917-E40A-DE4B-A037-3CDFC5DB03F8}" type="pres">
      <dgm:prSet presAssocID="{159F6C69-8A73-9B41-92A0-BB2B06977EE5}" presName="sp" presStyleCnt="0"/>
      <dgm:spPr/>
    </dgm:pt>
    <dgm:pt modelId="{06135EC7-E754-E34F-A090-655213A51B32}" type="pres">
      <dgm:prSet presAssocID="{C7CE4D32-A21E-C044-A71A-417565C1ABCD}" presName="linNode" presStyleCnt="0"/>
      <dgm:spPr/>
    </dgm:pt>
    <dgm:pt modelId="{74519896-2C56-414B-BA2A-74246B91E63B}" type="pres">
      <dgm:prSet presAssocID="{C7CE4D32-A21E-C044-A71A-417565C1ABCD}" presName="parentText" presStyleLbl="node1" presStyleIdx="5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5725ED-0FAF-B343-98A6-938F7128BB25}" type="pres">
      <dgm:prSet presAssocID="{C7CE4D32-A21E-C044-A71A-417565C1ABCD}" presName="descendantText" presStyleLbl="alignAccFollowNode1" presStyleIdx="5" presStyleCnt="6" custScaleY="1065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</dgm:ptLst>
  <dgm:cxnLst>
    <dgm:cxn modelId="{F0B55158-7BE7-9E41-BC87-A46624CB8C58}" type="presOf" srcId="{E403BF92-5C0B-744C-BF15-37FFB4779DCD}" destId="{D95725ED-0FAF-B343-98A6-938F7128BB25}" srcOrd="0" destOrd="0" presId="urn:microsoft.com/office/officeart/2005/8/layout/vList5"/>
    <dgm:cxn modelId="{C6A4872A-5D19-1849-9A4F-9464D8AB4F79}" srcId="{823C80D7-9E77-D648-9552-1CC556FDC3B3}" destId="{C22EA5D6-32B1-BC4D-90FC-F2D07AF2ED52}" srcOrd="0" destOrd="0" parTransId="{B83EC94B-B090-E941-AAB8-37377CD12BE1}" sibTransId="{6A999E61-599D-F14A-A58B-3EB3D7AF85DD}"/>
    <dgm:cxn modelId="{6823BDE2-6B68-F141-A6B1-2FACD2394ACA}" srcId="{680D8450-F223-9540-9EB2-F3DC9BB64755}" destId="{E055821D-08FD-214A-B1BC-DEC1A1A4C2D1}" srcOrd="0" destOrd="0" parTransId="{DF0C478A-8EEE-E241-BE40-DB7A106CD9A9}" sibTransId="{D9495433-96CC-C245-BF01-671CCD46E014}"/>
    <dgm:cxn modelId="{9F94E017-8EAC-1645-8FDA-77CDB81B7645}" srcId="{908FA47F-AAED-A54A-B08C-CB458C034A90}" destId="{680D8450-F223-9540-9EB2-F3DC9BB64755}" srcOrd="1" destOrd="0" parTransId="{F5F14EFF-C547-4C4D-8B79-2CF36175ECDC}" sibTransId="{B1C5CF2A-CC19-8E49-81BC-48C7B6A2FF32}"/>
    <dgm:cxn modelId="{ADB2F397-7977-F54B-881A-2F6EE1AA5089}" type="presOf" srcId="{EAEC28EE-D1AF-1547-8A43-8EF08F61E1F5}" destId="{93A573C0-F341-9D40-B4D6-5D2A8A25A5F8}" srcOrd="0" destOrd="0" presId="urn:microsoft.com/office/officeart/2005/8/layout/vList5"/>
    <dgm:cxn modelId="{81BC5AA7-6B88-ED4C-9991-228DD188980F}" type="presOf" srcId="{C7CE4D32-A21E-C044-A71A-417565C1ABCD}" destId="{74519896-2C56-414B-BA2A-74246B91E63B}" srcOrd="0" destOrd="0" presId="urn:microsoft.com/office/officeart/2005/8/layout/vList5"/>
    <dgm:cxn modelId="{9A49628A-A955-BB4E-859C-FC099E8F1B73}" type="presOf" srcId="{20E6FCEA-CA58-724B-AFF7-F32AF1429F40}" destId="{4B5A39CF-7B30-8D48-BE01-8D316BE94B66}" srcOrd="0" destOrd="0" presId="urn:microsoft.com/office/officeart/2005/8/layout/vList5"/>
    <dgm:cxn modelId="{400E4689-6CDE-C846-B6C3-9230444CCC1C}" type="presOf" srcId="{FAF458C1-26B3-8245-93C2-12994E4D2890}" destId="{118FE5F2-919D-2F49-AFD2-F519866DAD66}" srcOrd="0" destOrd="1" presId="urn:microsoft.com/office/officeart/2005/8/layout/vList5"/>
    <dgm:cxn modelId="{31CB5ADD-3106-B741-A0FA-F14BEC9C14AF}" type="presOf" srcId="{C22EA5D6-32B1-BC4D-90FC-F2D07AF2ED52}" destId="{118FE5F2-919D-2F49-AFD2-F519866DAD66}" srcOrd="0" destOrd="0" presId="urn:microsoft.com/office/officeart/2005/8/layout/vList5"/>
    <dgm:cxn modelId="{157E8EC4-B0A0-A749-94E2-9AAB03346137}" type="presOf" srcId="{823C80D7-9E77-D648-9552-1CC556FDC3B3}" destId="{BE138D11-52D7-C044-BDB8-65C2FA4961BE}" srcOrd="0" destOrd="0" presId="urn:microsoft.com/office/officeart/2005/8/layout/vList5"/>
    <dgm:cxn modelId="{63183E80-E176-9D4F-9F5E-EC65251165F6}" type="presOf" srcId="{F43C422B-F0A6-7E49-B82F-B001A36140D0}" destId="{D95725ED-0FAF-B343-98A6-938F7128BB25}" srcOrd="0" destOrd="1" presId="urn:microsoft.com/office/officeart/2005/8/layout/vList5"/>
    <dgm:cxn modelId="{C53640EA-7799-CB4F-A282-4C9EE1B44C49}" type="presOf" srcId="{908FA47F-AAED-A54A-B08C-CB458C034A90}" destId="{E0B50AF9-43BB-E141-BB2A-FD1710855027}" srcOrd="0" destOrd="0" presId="urn:microsoft.com/office/officeart/2005/8/layout/vList5"/>
    <dgm:cxn modelId="{F8C96786-6BD4-A74F-BF1A-53E8812C3A3F}" type="presOf" srcId="{502E49CC-71A8-AA47-B960-A1A50A1BB5BC}" destId="{4A2E82D6-1CEA-144F-A268-2FE24D84E4CF}" srcOrd="0" destOrd="1" presId="urn:microsoft.com/office/officeart/2005/8/layout/vList5"/>
    <dgm:cxn modelId="{110843C0-85E2-C34F-8BB0-737DF25FAAEB}" srcId="{C7CE4D32-A21E-C044-A71A-417565C1ABCD}" destId="{E403BF92-5C0B-744C-BF15-37FFB4779DCD}" srcOrd="0" destOrd="0" parTransId="{A11BFFC5-78A5-5D40-B8FA-A9ECC8369E82}" sibTransId="{9FE1AF05-3AB4-2F45-9966-16BCDF36BE40}"/>
    <dgm:cxn modelId="{A438D50E-9B3A-3B42-8A8F-134E4385EE9F}" srcId="{908FA47F-AAED-A54A-B08C-CB458C034A90}" destId="{EAEC28EE-D1AF-1547-8A43-8EF08F61E1F5}" srcOrd="0" destOrd="0" parTransId="{3FC91C6C-381D-DB40-8282-FC232CE39FD3}" sibTransId="{845346D0-7463-6F44-AF65-A728C23D2767}"/>
    <dgm:cxn modelId="{DDC3937C-9E8C-D442-8BF9-77A09320B555}" srcId="{20E6FCEA-CA58-724B-AFF7-F32AF1429F40}" destId="{C13043CF-62DA-794C-BC9B-6DDD71A47A83}" srcOrd="0" destOrd="0" parTransId="{BA63A7D5-353A-7243-91D3-A95DBF22FB60}" sibTransId="{7006EEEB-8556-AC4C-AB67-B7FC2CA8B47D}"/>
    <dgm:cxn modelId="{75ADDE0F-A20E-4243-AB88-F12EC920B0C1}" srcId="{908FA47F-AAED-A54A-B08C-CB458C034A90}" destId="{20E6FCEA-CA58-724B-AFF7-F32AF1429F40}" srcOrd="4" destOrd="0" parTransId="{2907EF4C-1575-FA4E-847A-0FCDFEAD87AF}" sibTransId="{159F6C69-8A73-9B41-92A0-BB2B06977EE5}"/>
    <dgm:cxn modelId="{C1D20C7E-9A45-2641-8D6D-01F547561B91}" type="presOf" srcId="{9171DB44-6E8D-0946-8E67-BDFB43484F5A}" destId="{95BDD62F-9F06-BA46-967C-4A5ACFD2303E}" srcOrd="0" destOrd="0" presId="urn:microsoft.com/office/officeart/2005/8/layout/vList5"/>
    <dgm:cxn modelId="{7D93770D-E9F6-3047-91EB-84813C5FC5F2}" type="presOf" srcId="{E8BD9E11-0FF7-664D-A81D-C2EE3EB9DB6A}" destId="{C2BC4AA3-C1C3-7943-928E-53E3A201707B}" srcOrd="0" destOrd="0" presId="urn:microsoft.com/office/officeart/2005/8/layout/vList5"/>
    <dgm:cxn modelId="{17625BFD-D308-2348-A63C-D809FB653053}" type="presOf" srcId="{E055821D-08FD-214A-B1BC-DEC1A1A4C2D1}" destId="{4A2E82D6-1CEA-144F-A268-2FE24D84E4CF}" srcOrd="0" destOrd="0" presId="urn:microsoft.com/office/officeart/2005/8/layout/vList5"/>
    <dgm:cxn modelId="{5E1430CE-BE9A-3D40-99E8-DF77AF8FA16F}" type="presOf" srcId="{680D8450-F223-9540-9EB2-F3DC9BB64755}" destId="{58F18225-E550-8745-BF95-76468FC0FBE9}" srcOrd="0" destOrd="0" presId="urn:microsoft.com/office/officeart/2005/8/layout/vList5"/>
    <dgm:cxn modelId="{6B5001E5-9CD4-7C41-82A3-B2AAC850461E}" srcId="{EAEC28EE-D1AF-1547-8A43-8EF08F61E1F5}" destId="{9171DB44-6E8D-0946-8E67-BDFB43484F5A}" srcOrd="0" destOrd="0" parTransId="{65F38D7A-365F-604F-B0E6-1A658FB14EE0}" sibTransId="{8F2F10E1-F78A-5B46-A3BC-48CDB84FA635}"/>
    <dgm:cxn modelId="{A37B9FD4-5FE8-7E4A-8A23-4DD91747C37B}" srcId="{680D8450-F223-9540-9EB2-F3DC9BB64755}" destId="{502E49CC-71A8-AA47-B960-A1A50A1BB5BC}" srcOrd="1" destOrd="0" parTransId="{E045D362-28AA-7C43-9E1B-995421B6B7B8}" sibTransId="{A514D8E1-775F-7742-BF7D-FB64AFC01C3C}"/>
    <dgm:cxn modelId="{07E29746-5987-D84C-9309-A3D6AD8EB92F}" srcId="{908FA47F-AAED-A54A-B08C-CB458C034A90}" destId="{823C80D7-9E77-D648-9552-1CC556FDC3B3}" srcOrd="3" destOrd="0" parTransId="{307BA5B6-9462-8944-BAD7-04CCC89380FF}" sibTransId="{78A03911-F606-F94E-88FE-75BD635626A4}"/>
    <dgm:cxn modelId="{7C7A82B3-DCA7-C84B-969C-76D08939DE71}" type="presOf" srcId="{ADA10EC5-75B3-474E-A5AD-FF7F028DF694}" destId="{648B03D1-087C-7745-AAA2-0C85086F77A8}" srcOrd="0" destOrd="0" presId="urn:microsoft.com/office/officeart/2005/8/layout/vList5"/>
    <dgm:cxn modelId="{BB3B56F1-272D-CE48-A56E-22F4706132C4}" srcId="{908FA47F-AAED-A54A-B08C-CB458C034A90}" destId="{ADA10EC5-75B3-474E-A5AD-FF7F028DF694}" srcOrd="2" destOrd="0" parTransId="{E9F523D0-7A53-2C4F-A2E9-76E4B5FE3214}" sibTransId="{8E2ECF24-7E76-DA46-9521-E9FAE6603021}"/>
    <dgm:cxn modelId="{AD47A995-920B-F742-B111-A94EF8CD56A1}" srcId="{908FA47F-AAED-A54A-B08C-CB458C034A90}" destId="{C7CE4D32-A21E-C044-A71A-417565C1ABCD}" srcOrd="5" destOrd="0" parTransId="{35AC25F5-FB4B-1E43-8898-76456176406D}" sibTransId="{D329EF5A-5AB1-A34A-9A80-1CDEF975C7DF}"/>
    <dgm:cxn modelId="{057B0E07-6E31-BB45-988A-BA4C290E64BF}" srcId="{823C80D7-9E77-D648-9552-1CC556FDC3B3}" destId="{FAF458C1-26B3-8245-93C2-12994E4D2890}" srcOrd="1" destOrd="0" parTransId="{CE07D362-2E6E-2944-AF03-4E69DA35B88F}" sibTransId="{63495B9A-A821-5E47-9B5D-1C222E1A5661}"/>
    <dgm:cxn modelId="{2667827D-64FD-DE40-A5B9-297F4FAEE434}" srcId="{C7CE4D32-A21E-C044-A71A-417565C1ABCD}" destId="{F43C422B-F0A6-7E49-B82F-B001A36140D0}" srcOrd="1" destOrd="0" parTransId="{115EE7A2-68EA-D346-9D9B-E01CF3A57E99}" sibTransId="{196AAC56-71F0-444B-AF30-48E450EC62DA}"/>
    <dgm:cxn modelId="{0945DBD7-8117-C043-88AA-3BD89D3A535C}" type="presOf" srcId="{C13043CF-62DA-794C-BC9B-6DDD71A47A83}" destId="{66B83C08-B73E-FE44-A3F3-E1C9AFF716B6}" srcOrd="0" destOrd="0" presId="urn:microsoft.com/office/officeart/2005/8/layout/vList5"/>
    <dgm:cxn modelId="{2E704614-17FC-A848-9E49-5526F5C53BAA}" srcId="{ADA10EC5-75B3-474E-A5AD-FF7F028DF694}" destId="{E8BD9E11-0FF7-664D-A81D-C2EE3EB9DB6A}" srcOrd="0" destOrd="0" parTransId="{509B7463-E49C-664B-956A-F83F1F891E90}" sibTransId="{CC5CA9C9-7445-7646-BCBB-B89BCD875E5A}"/>
    <dgm:cxn modelId="{53D227A6-A3E6-D747-BE36-2A3632738F83}" type="presParOf" srcId="{E0B50AF9-43BB-E141-BB2A-FD1710855027}" destId="{38C208C3-D80E-D84E-B433-DF202D0B2463}" srcOrd="0" destOrd="0" presId="urn:microsoft.com/office/officeart/2005/8/layout/vList5"/>
    <dgm:cxn modelId="{3C70033C-D028-284D-8DC8-30822B084734}" type="presParOf" srcId="{38C208C3-D80E-D84E-B433-DF202D0B2463}" destId="{93A573C0-F341-9D40-B4D6-5D2A8A25A5F8}" srcOrd="0" destOrd="0" presId="urn:microsoft.com/office/officeart/2005/8/layout/vList5"/>
    <dgm:cxn modelId="{854ECAFA-11E3-6A45-A083-2CEE37C6BFF5}" type="presParOf" srcId="{38C208C3-D80E-D84E-B433-DF202D0B2463}" destId="{95BDD62F-9F06-BA46-967C-4A5ACFD2303E}" srcOrd="1" destOrd="0" presId="urn:microsoft.com/office/officeart/2005/8/layout/vList5"/>
    <dgm:cxn modelId="{24137A8F-193E-1F42-9656-3AD2173D6104}" type="presParOf" srcId="{E0B50AF9-43BB-E141-BB2A-FD1710855027}" destId="{79EDFA7C-EE79-7F43-AED5-9696022ADA47}" srcOrd="1" destOrd="0" presId="urn:microsoft.com/office/officeart/2005/8/layout/vList5"/>
    <dgm:cxn modelId="{144D778C-9FDF-6E4D-934F-58FA1A763B6B}" type="presParOf" srcId="{E0B50AF9-43BB-E141-BB2A-FD1710855027}" destId="{8B58274A-1F8C-9944-B4A4-2A685E9EFF12}" srcOrd="2" destOrd="0" presId="urn:microsoft.com/office/officeart/2005/8/layout/vList5"/>
    <dgm:cxn modelId="{2B4B1945-1A0B-8343-BB11-BEC0FE41FF06}" type="presParOf" srcId="{8B58274A-1F8C-9944-B4A4-2A685E9EFF12}" destId="{58F18225-E550-8745-BF95-76468FC0FBE9}" srcOrd="0" destOrd="0" presId="urn:microsoft.com/office/officeart/2005/8/layout/vList5"/>
    <dgm:cxn modelId="{61532238-459B-3841-93A9-ABDF805F12CD}" type="presParOf" srcId="{8B58274A-1F8C-9944-B4A4-2A685E9EFF12}" destId="{4A2E82D6-1CEA-144F-A268-2FE24D84E4CF}" srcOrd="1" destOrd="0" presId="urn:microsoft.com/office/officeart/2005/8/layout/vList5"/>
    <dgm:cxn modelId="{465DA203-EED2-8C4D-A0C6-1161624ACFB1}" type="presParOf" srcId="{E0B50AF9-43BB-E141-BB2A-FD1710855027}" destId="{088CED15-681F-E040-ABFC-B6D2E4EB26FF}" srcOrd="3" destOrd="0" presId="urn:microsoft.com/office/officeart/2005/8/layout/vList5"/>
    <dgm:cxn modelId="{CD0C3C43-526A-CD4D-96EC-A5043E21C02E}" type="presParOf" srcId="{E0B50AF9-43BB-E141-BB2A-FD1710855027}" destId="{F317CE32-E3E6-0A48-AE9F-B1902287211D}" srcOrd="4" destOrd="0" presId="urn:microsoft.com/office/officeart/2005/8/layout/vList5"/>
    <dgm:cxn modelId="{D40BC7C8-3FFF-1040-A96B-EBBF073561D8}" type="presParOf" srcId="{F317CE32-E3E6-0A48-AE9F-B1902287211D}" destId="{648B03D1-087C-7745-AAA2-0C85086F77A8}" srcOrd="0" destOrd="0" presId="urn:microsoft.com/office/officeart/2005/8/layout/vList5"/>
    <dgm:cxn modelId="{8F86EB3A-BD51-4149-9FEC-68331FEE044C}" type="presParOf" srcId="{F317CE32-E3E6-0A48-AE9F-B1902287211D}" destId="{C2BC4AA3-C1C3-7943-928E-53E3A201707B}" srcOrd="1" destOrd="0" presId="urn:microsoft.com/office/officeart/2005/8/layout/vList5"/>
    <dgm:cxn modelId="{C76F6869-6EBA-2649-A753-202016D25CBE}" type="presParOf" srcId="{E0B50AF9-43BB-E141-BB2A-FD1710855027}" destId="{8055C966-2CD3-2146-8C70-6896117E16BF}" srcOrd="5" destOrd="0" presId="urn:microsoft.com/office/officeart/2005/8/layout/vList5"/>
    <dgm:cxn modelId="{89868619-0141-014D-AB10-D31182A74369}" type="presParOf" srcId="{E0B50AF9-43BB-E141-BB2A-FD1710855027}" destId="{1179E1EC-348D-B54A-A031-C6F76CAEBFF9}" srcOrd="6" destOrd="0" presId="urn:microsoft.com/office/officeart/2005/8/layout/vList5"/>
    <dgm:cxn modelId="{6AD9DBCA-4253-A142-A5EB-F7C250ED0E08}" type="presParOf" srcId="{1179E1EC-348D-B54A-A031-C6F76CAEBFF9}" destId="{BE138D11-52D7-C044-BDB8-65C2FA4961BE}" srcOrd="0" destOrd="0" presId="urn:microsoft.com/office/officeart/2005/8/layout/vList5"/>
    <dgm:cxn modelId="{7A623B70-C9A6-ED44-AE33-CFA3887E2AAC}" type="presParOf" srcId="{1179E1EC-348D-B54A-A031-C6F76CAEBFF9}" destId="{118FE5F2-919D-2F49-AFD2-F519866DAD66}" srcOrd="1" destOrd="0" presId="urn:microsoft.com/office/officeart/2005/8/layout/vList5"/>
    <dgm:cxn modelId="{D4E9C0F9-A342-4D4B-B75F-F640537A8F77}" type="presParOf" srcId="{E0B50AF9-43BB-E141-BB2A-FD1710855027}" destId="{72ACC009-3B47-964C-BE27-E3C05870F2F3}" srcOrd="7" destOrd="0" presId="urn:microsoft.com/office/officeart/2005/8/layout/vList5"/>
    <dgm:cxn modelId="{B7E18A79-A42E-004D-8FDB-A157C144D0D4}" type="presParOf" srcId="{E0B50AF9-43BB-E141-BB2A-FD1710855027}" destId="{050944A2-7B04-CE41-8D41-9C3F88F59755}" srcOrd="8" destOrd="0" presId="urn:microsoft.com/office/officeart/2005/8/layout/vList5"/>
    <dgm:cxn modelId="{E4E22DA0-FA52-724E-9FF7-622FFC5C1389}" type="presParOf" srcId="{050944A2-7B04-CE41-8D41-9C3F88F59755}" destId="{4B5A39CF-7B30-8D48-BE01-8D316BE94B66}" srcOrd="0" destOrd="0" presId="urn:microsoft.com/office/officeart/2005/8/layout/vList5"/>
    <dgm:cxn modelId="{DAA182E8-707F-9744-A1E6-9193089C6B71}" type="presParOf" srcId="{050944A2-7B04-CE41-8D41-9C3F88F59755}" destId="{66B83C08-B73E-FE44-A3F3-E1C9AFF716B6}" srcOrd="1" destOrd="0" presId="urn:microsoft.com/office/officeart/2005/8/layout/vList5"/>
    <dgm:cxn modelId="{73B720F6-2345-AC4A-A055-549941DBAC03}" type="presParOf" srcId="{E0B50AF9-43BB-E141-BB2A-FD1710855027}" destId="{E5B63917-E40A-DE4B-A037-3CDFC5DB03F8}" srcOrd="9" destOrd="0" presId="urn:microsoft.com/office/officeart/2005/8/layout/vList5"/>
    <dgm:cxn modelId="{BD4E06E7-8E0A-4F4F-A624-A50CFE3455DA}" type="presParOf" srcId="{E0B50AF9-43BB-E141-BB2A-FD1710855027}" destId="{06135EC7-E754-E34F-A090-655213A51B32}" srcOrd="10" destOrd="0" presId="urn:microsoft.com/office/officeart/2005/8/layout/vList5"/>
    <dgm:cxn modelId="{6C139B1C-D345-B447-A2D8-26D730105100}" type="presParOf" srcId="{06135EC7-E754-E34F-A090-655213A51B32}" destId="{74519896-2C56-414B-BA2A-74246B91E63B}" srcOrd="0" destOrd="0" presId="urn:microsoft.com/office/officeart/2005/8/layout/vList5"/>
    <dgm:cxn modelId="{618DEC52-A41C-0745-B9B2-08B8A705E131}" type="presParOf" srcId="{06135EC7-E754-E34F-A090-655213A51B32}" destId="{D95725ED-0FAF-B343-98A6-938F7128BB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9F7E7-A460-714E-A21B-42CE9781FA0D}" type="doc">
      <dgm:prSet loTypeId="urn:microsoft.com/office/officeart/2005/8/layout/cycle4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sv-SE"/>
        </a:p>
      </dgm:t>
    </dgm:pt>
    <dgm:pt modelId="{0F81BD5A-D2AA-DC44-B110-A50846D32FD0}">
      <dgm:prSet phldrT="[Text]" custT="1"/>
      <dgm:spPr>
        <a:gradFill flip="none" rotWithShape="1">
          <a:gsLst>
            <a:gs pos="0">
              <a:srgbClr val="385D8A"/>
            </a:gs>
            <a:gs pos="100000">
              <a:srgbClr val="7AA0E0"/>
            </a:gs>
          </a:gsLst>
          <a:lin ang="9060000" scaled="0"/>
          <a:tileRect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r"/>
          <a:r>
            <a:rPr lang="en-AU" sz="2000" b="1" noProof="0" dirty="0" smtClean="0"/>
            <a:t>High AE</a:t>
          </a:r>
        </a:p>
        <a:p>
          <a:pPr algn="r"/>
          <a:r>
            <a:rPr lang="en-AU" sz="2000" b="1" noProof="0" dirty="0" smtClean="0"/>
            <a:t>Low PW</a:t>
          </a:r>
          <a:endParaRPr lang="en-AU" sz="2000" b="1" noProof="0" dirty="0"/>
        </a:p>
      </dgm:t>
    </dgm:pt>
    <dgm:pt modelId="{E62E61DC-01C1-BD40-BA2A-18232133E176}" type="parTrans" cxnId="{E285F758-890C-2A45-94E2-370583E416F0}">
      <dgm:prSet/>
      <dgm:spPr/>
      <dgm:t>
        <a:bodyPr/>
        <a:lstStyle/>
        <a:p>
          <a:endParaRPr lang="en-AU" sz="1400" noProof="0"/>
        </a:p>
      </dgm:t>
    </dgm:pt>
    <dgm:pt modelId="{C69277D5-4F4E-D54D-B7A6-003391FBCBAE}" type="sibTrans" cxnId="{E285F758-890C-2A45-94E2-370583E416F0}">
      <dgm:prSet/>
      <dgm:spPr/>
      <dgm:t>
        <a:bodyPr/>
        <a:lstStyle/>
        <a:p>
          <a:endParaRPr lang="en-AU" sz="1400" noProof="0"/>
        </a:p>
      </dgm:t>
    </dgm:pt>
    <dgm:pt modelId="{508083E8-663C-FF49-91F3-1A1DF3733EE2}">
      <dgm:prSet phldrT="[Text]" custT="1"/>
      <dgm:spPr>
        <a:solidFill>
          <a:srgbClr val="385D8A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 tIns="0" bIns="0"/>
        <a:lstStyle/>
        <a:p>
          <a:pPr algn="l"/>
          <a:r>
            <a:rPr lang="en-AU" sz="2000" b="1" noProof="0" dirty="0" smtClean="0"/>
            <a:t>High AE</a:t>
          </a:r>
        </a:p>
        <a:p>
          <a:pPr algn="l"/>
          <a:r>
            <a:rPr lang="en-AU" sz="2000" b="1" noProof="0" dirty="0" smtClean="0"/>
            <a:t>High </a:t>
          </a:r>
          <a:r>
            <a:rPr lang="en-AU" sz="1900" b="1" noProof="0" dirty="0" smtClean="0"/>
            <a:t>PW</a:t>
          </a:r>
          <a:endParaRPr lang="en-AU" sz="1900" b="1" noProof="0" dirty="0"/>
        </a:p>
      </dgm:t>
    </dgm:pt>
    <dgm:pt modelId="{812A987B-DACF-F34A-AF93-809A8FB543CB}" type="parTrans" cxnId="{1E6F9594-BF7A-BA41-84D3-259D0562FCBD}">
      <dgm:prSet/>
      <dgm:spPr/>
      <dgm:t>
        <a:bodyPr/>
        <a:lstStyle/>
        <a:p>
          <a:endParaRPr lang="en-AU" sz="1400" noProof="0"/>
        </a:p>
      </dgm:t>
    </dgm:pt>
    <dgm:pt modelId="{CAC56875-0A95-CD41-B317-4B08B1B90A29}" type="sibTrans" cxnId="{1E6F9594-BF7A-BA41-84D3-259D0562FCBD}">
      <dgm:prSet/>
      <dgm:spPr/>
      <dgm:t>
        <a:bodyPr/>
        <a:lstStyle/>
        <a:p>
          <a:endParaRPr lang="en-AU" sz="1400" noProof="0"/>
        </a:p>
      </dgm:t>
    </dgm:pt>
    <dgm:pt modelId="{E79AFD85-3246-C842-83DE-01E5D4964C67}">
      <dgm:prSet phldrT="[Text]" custT="1"/>
      <dgm:spPr>
        <a:gradFill flip="none" rotWithShape="1">
          <a:gsLst>
            <a:gs pos="0">
              <a:srgbClr val="7AA0E0"/>
            </a:gs>
            <a:gs pos="100000">
              <a:srgbClr val="385D8A"/>
            </a:gs>
          </a:gsLst>
          <a:lin ang="7740000" scaled="0"/>
          <a:tileRect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AU" sz="2000" b="1" noProof="0" dirty="0" smtClean="0"/>
            <a:t>Low AE</a:t>
          </a:r>
        </a:p>
        <a:p>
          <a:pPr algn="l"/>
          <a:r>
            <a:rPr lang="en-AU" sz="2000" b="1" noProof="0" dirty="0" smtClean="0"/>
            <a:t>High </a:t>
          </a:r>
          <a:r>
            <a:rPr lang="en-AU" sz="1900" b="1" noProof="0" dirty="0" smtClean="0"/>
            <a:t>PW</a:t>
          </a:r>
          <a:endParaRPr lang="en-AU" sz="1900" b="1" noProof="0" dirty="0"/>
        </a:p>
      </dgm:t>
    </dgm:pt>
    <dgm:pt modelId="{DF29DBEB-66A5-D74B-AC99-010D7F8F2110}" type="parTrans" cxnId="{B7F39683-C87D-744B-BE94-9EB86723E6BD}">
      <dgm:prSet/>
      <dgm:spPr/>
      <dgm:t>
        <a:bodyPr/>
        <a:lstStyle/>
        <a:p>
          <a:endParaRPr lang="en-AU" sz="1400" noProof="0"/>
        </a:p>
      </dgm:t>
    </dgm:pt>
    <dgm:pt modelId="{9707067C-48AE-8E4C-B6F8-11438955D149}" type="sibTrans" cxnId="{B7F39683-C87D-744B-BE94-9EB86723E6BD}">
      <dgm:prSet/>
      <dgm:spPr/>
      <dgm:t>
        <a:bodyPr/>
        <a:lstStyle/>
        <a:p>
          <a:endParaRPr lang="en-AU" sz="1400" noProof="0"/>
        </a:p>
      </dgm:t>
    </dgm:pt>
    <dgm:pt modelId="{1354D9F2-E446-B547-95DA-F790DE8EC6F3}">
      <dgm:prSet phldrT="[Text]" custT="1"/>
      <dgm:spPr>
        <a:solidFill>
          <a:srgbClr val="7AA0E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r"/>
          <a:r>
            <a:rPr lang="en-AU" sz="2000" b="1" noProof="0" dirty="0" smtClean="0"/>
            <a:t>Low AE</a:t>
          </a:r>
        </a:p>
        <a:p>
          <a:pPr algn="r"/>
          <a:r>
            <a:rPr lang="en-AU" sz="2000" b="1" noProof="0" dirty="0" smtClean="0"/>
            <a:t>Low PW</a:t>
          </a:r>
          <a:endParaRPr lang="en-AU" sz="2000" b="1" noProof="0" dirty="0"/>
        </a:p>
      </dgm:t>
    </dgm:pt>
    <dgm:pt modelId="{0644D229-E130-1842-8DDF-91BD136B0BEA}" type="parTrans" cxnId="{4E3C24AC-7AAD-F84F-B1F1-66EF04579E03}">
      <dgm:prSet/>
      <dgm:spPr/>
      <dgm:t>
        <a:bodyPr/>
        <a:lstStyle/>
        <a:p>
          <a:endParaRPr lang="en-AU" sz="1400" noProof="0"/>
        </a:p>
      </dgm:t>
    </dgm:pt>
    <dgm:pt modelId="{AC9BC61B-6054-0942-905D-16B5D9704BA1}" type="sibTrans" cxnId="{4E3C24AC-7AAD-F84F-B1F1-66EF04579E03}">
      <dgm:prSet/>
      <dgm:spPr/>
      <dgm:t>
        <a:bodyPr/>
        <a:lstStyle/>
        <a:p>
          <a:endParaRPr lang="en-AU" sz="1400" noProof="0"/>
        </a:p>
      </dgm:t>
    </dgm:pt>
    <dgm:pt modelId="{FCE89F3B-F290-0348-8285-19A02AF00B47}" type="pres">
      <dgm:prSet presAssocID="{DF79F7E7-A460-714E-A21B-42CE9781FA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BE4DE-62D4-D440-9737-ED6B0BD5756A}" type="pres">
      <dgm:prSet presAssocID="{DF79F7E7-A460-714E-A21B-42CE9781FA0D}" presName="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1F75FA7-9C00-8942-9E6D-0E632A893EBA}" type="pres">
      <dgm:prSet presAssocID="{DF79F7E7-A460-714E-A21B-42CE9781FA0D}" presName="childPlacehold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AE0A8BE8-D59F-724D-A2EF-32B3817D8A44}" type="pres">
      <dgm:prSet presAssocID="{DF79F7E7-A460-714E-A21B-42CE9781FA0D}" presName="circl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992B8A-ADDF-C44B-925A-648026849C83}" type="pres">
      <dgm:prSet presAssocID="{DF79F7E7-A460-714E-A21B-42CE9781FA0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C7E3D-0FBF-6846-999A-66330CF7C3FC}" type="pres">
      <dgm:prSet presAssocID="{DF79F7E7-A460-714E-A21B-42CE9781FA0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C7CD5E7-8A7B-324E-B399-BCCE0BCC2079}" type="pres">
      <dgm:prSet presAssocID="{DF79F7E7-A460-714E-A21B-42CE9781FA0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924E221-18A1-674E-A01B-9EC8F8FD255C}" type="pres">
      <dgm:prSet presAssocID="{DF79F7E7-A460-714E-A21B-42CE9781FA0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BE95B-39D3-7447-B78E-123B52F59AAC}" type="pres">
      <dgm:prSet presAssocID="{DF79F7E7-A460-714E-A21B-42CE9781FA0D}" presName="quadrantPlacehold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7E67500-E092-2C43-869C-1A533A82DE6B}" type="pres">
      <dgm:prSet presAssocID="{DF79F7E7-A460-714E-A21B-42CE9781FA0D}" presName="center1" presStyleLbl="fgShp" presStyleIdx="0" presStyleCnt="2" custLinFactX="161246" custLinFactNeighborX="200000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GB"/>
        </a:p>
      </dgm:t>
    </dgm:pt>
    <dgm:pt modelId="{6C587B12-7BF2-C644-9831-7AF77988EA32}" type="pres">
      <dgm:prSet presAssocID="{DF79F7E7-A460-714E-A21B-42CE9781FA0D}" presName="center2" presStyleLbl="fgShp" presStyleIdx="1" presStyleCnt="2" custLinFactX="158748" custLinFactNeighborX="200000" custLinFactNeighborY="4618"/>
      <dgm:spPr>
        <a:solidFill>
          <a:schemeClr val="bg1"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4E3C24AC-7AAD-F84F-B1F1-66EF04579E03}" srcId="{DF79F7E7-A460-714E-A21B-42CE9781FA0D}" destId="{1354D9F2-E446-B547-95DA-F790DE8EC6F3}" srcOrd="3" destOrd="0" parTransId="{0644D229-E130-1842-8DDF-91BD136B0BEA}" sibTransId="{AC9BC61B-6054-0942-905D-16B5D9704BA1}"/>
    <dgm:cxn modelId="{B7F39683-C87D-744B-BE94-9EB86723E6BD}" srcId="{DF79F7E7-A460-714E-A21B-42CE9781FA0D}" destId="{E79AFD85-3246-C842-83DE-01E5D4964C67}" srcOrd="2" destOrd="0" parTransId="{DF29DBEB-66A5-D74B-AC99-010D7F8F2110}" sibTransId="{9707067C-48AE-8E4C-B6F8-11438955D149}"/>
    <dgm:cxn modelId="{4813DDA2-C9E7-8547-A076-361FFE1BCB19}" type="presOf" srcId="{DF79F7E7-A460-714E-A21B-42CE9781FA0D}" destId="{FCE89F3B-F290-0348-8285-19A02AF00B47}" srcOrd="0" destOrd="0" presId="urn:microsoft.com/office/officeart/2005/8/layout/cycle4"/>
    <dgm:cxn modelId="{AE0FB195-CD5E-B943-BCC9-3DCB2724AEE6}" type="presOf" srcId="{508083E8-663C-FF49-91F3-1A1DF3733EE2}" destId="{D9CC7E3D-0FBF-6846-999A-66330CF7C3FC}" srcOrd="0" destOrd="0" presId="urn:microsoft.com/office/officeart/2005/8/layout/cycle4"/>
    <dgm:cxn modelId="{C9730D08-34A5-9248-B938-607C34F0D0ED}" type="presOf" srcId="{1354D9F2-E446-B547-95DA-F790DE8EC6F3}" destId="{B924E221-18A1-674E-A01B-9EC8F8FD255C}" srcOrd="0" destOrd="0" presId="urn:microsoft.com/office/officeart/2005/8/layout/cycle4"/>
    <dgm:cxn modelId="{1E6F9594-BF7A-BA41-84D3-259D0562FCBD}" srcId="{DF79F7E7-A460-714E-A21B-42CE9781FA0D}" destId="{508083E8-663C-FF49-91F3-1A1DF3733EE2}" srcOrd="1" destOrd="0" parTransId="{812A987B-DACF-F34A-AF93-809A8FB543CB}" sibTransId="{CAC56875-0A95-CD41-B317-4B08B1B90A29}"/>
    <dgm:cxn modelId="{3D649CBB-5122-C241-BAC9-0CE99C81EC21}" type="presOf" srcId="{0F81BD5A-D2AA-DC44-B110-A50846D32FD0}" destId="{DE992B8A-ADDF-C44B-925A-648026849C83}" srcOrd="0" destOrd="0" presId="urn:microsoft.com/office/officeart/2005/8/layout/cycle4"/>
    <dgm:cxn modelId="{FD769F76-B521-784E-80C3-EF4C3111291F}" type="presOf" srcId="{E79AFD85-3246-C842-83DE-01E5D4964C67}" destId="{BC7CD5E7-8A7B-324E-B399-BCCE0BCC2079}" srcOrd="0" destOrd="0" presId="urn:microsoft.com/office/officeart/2005/8/layout/cycle4"/>
    <dgm:cxn modelId="{E285F758-890C-2A45-94E2-370583E416F0}" srcId="{DF79F7E7-A460-714E-A21B-42CE9781FA0D}" destId="{0F81BD5A-D2AA-DC44-B110-A50846D32FD0}" srcOrd="0" destOrd="0" parTransId="{E62E61DC-01C1-BD40-BA2A-18232133E176}" sibTransId="{C69277D5-4F4E-D54D-B7A6-003391FBCBAE}"/>
    <dgm:cxn modelId="{52A78599-E692-8F4A-AED7-E62D254459F1}" type="presParOf" srcId="{FCE89F3B-F290-0348-8285-19A02AF00B47}" destId="{91EBE4DE-62D4-D440-9737-ED6B0BD5756A}" srcOrd="0" destOrd="0" presId="urn:microsoft.com/office/officeart/2005/8/layout/cycle4"/>
    <dgm:cxn modelId="{CCB82699-1A3F-034A-AFC8-F2BF0A2EEEEE}" type="presParOf" srcId="{91EBE4DE-62D4-D440-9737-ED6B0BD5756A}" destId="{F1F75FA7-9C00-8942-9E6D-0E632A893EBA}" srcOrd="0" destOrd="0" presId="urn:microsoft.com/office/officeart/2005/8/layout/cycle4"/>
    <dgm:cxn modelId="{18121104-67EC-074D-B6A7-4344588EBA56}" type="presParOf" srcId="{FCE89F3B-F290-0348-8285-19A02AF00B47}" destId="{AE0A8BE8-D59F-724D-A2EF-32B3817D8A44}" srcOrd="1" destOrd="0" presId="urn:microsoft.com/office/officeart/2005/8/layout/cycle4"/>
    <dgm:cxn modelId="{83D7A25F-8436-4B41-8E1E-4BE8FBCA4C7B}" type="presParOf" srcId="{AE0A8BE8-D59F-724D-A2EF-32B3817D8A44}" destId="{DE992B8A-ADDF-C44B-925A-648026849C83}" srcOrd="0" destOrd="0" presId="urn:microsoft.com/office/officeart/2005/8/layout/cycle4"/>
    <dgm:cxn modelId="{914BF020-A27F-384D-BEA9-B5BBB233EB25}" type="presParOf" srcId="{AE0A8BE8-D59F-724D-A2EF-32B3817D8A44}" destId="{D9CC7E3D-0FBF-6846-999A-66330CF7C3FC}" srcOrd="1" destOrd="0" presId="urn:microsoft.com/office/officeart/2005/8/layout/cycle4"/>
    <dgm:cxn modelId="{F165A548-2AA3-984A-84BA-670A5BC102FB}" type="presParOf" srcId="{AE0A8BE8-D59F-724D-A2EF-32B3817D8A44}" destId="{BC7CD5E7-8A7B-324E-B399-BCCE0BCC2079}" srcOrd="2" destOrd="0" presId="urn:microsoft.com/office/officeart/2005/8/layout/cycle4"/>
    <dgm:cxn modelId="{FD4FEE7A-0E41-A34B-B4CC-C9662982A634}" type="presParOf" srcId="{AE0A8BE8-D59F-724D-A2EF-32B3817D8A44}" destId="{B924E221-18A1-674E-A01B-9EC8F8FD255C}" srcOrd="3" destOrd="0" presId="urn:microsoft.com/office/officeart/2005/8/layout/cycle4"/>
    <dgm:cxn modelId="{18377520-C2CE-E04C-A6AF-5D4FB4721765}" type="presParOf" srcId="{AE0A8BE8-D59F-724D-A2EF-32B3817D8A44}" destId="{303BE95B-39D3-7447-B78E-123B52F59AAC}" srcOrd="4" destOrd="0" presId="urn:microsoft.com/office/officeart/2005/8/layout/cycle4"/>
    <dgm:cxn modelId="{DBBF42A3-8035-0943-9051-A03FA4B4B50A}" type="presParOf" srcId="{FCE89F3B-F290-0348-8285-19A02AF00B47}" destId="{17E67500-E092-2C43-869C-1A533A82DE6B}" srcOrd="2" destOrd="0" presId="urn:microsoft.com/office/officeart/2005/8/layout/cycle4"/>
    <dgm:cxn modelId="{BE124B75-BBD1-824F-AC4D-AC34BF1E5EBB}" type="presParOf" srcId="{FCE89F3B-F290-0348-8285-19A02AF00B47}" destId="{6C587B12-7BF2-C644-9831-7AF77988EA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B856E-3B1F-5C43-B8E1-4FF15BA9B55D}" type="doc">
      <dgm:prSet loTypeId="urn:microsoft.com/office/officeart/2005/8/layout/hierarchy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BD91832-6C72-A149-88DA-0EE116DDDB00}">
      <dgm:prSet phldrT="[Text]"/>
      <dgm:spPr>
        <a:xfrm>
          <a:off x="4147332" y="2175986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529236-1E7C-664C-AF70-D0A910958164}" type="parTrans" cxnId="{9ED44FFA-CFF5-BF4D-8286-120BA7ABB34D}">
      <dgm:prSet/>
      <dgm:spPr>
        <a:xfrm>
          <a:off x="3980623" y="1879613"/>
          <a:ext cx="722408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64E280C3-2378-4947-B811-E143BA2E8E08}" type="sibTrans" cxnId="{9ED44FFA-CFF5-BF4D-8286-120BA7ABB34D}">
      <dgm:prSet/>
      <dgm:spPr/>
      <dgm:t>
        <a:bodyPr/>
        <a:lstStyle/>
        <a:p>
          <a:endParaRPr lang="sv-SE"/>
        </a:p>
      </dgm:t>
    </dgm:pt>
    <dgm:pt modelId="{C03B3A0B-072B-C641-805A-EFE0D1B7E26D}">
      <dgm:prSet phldrT="[Text]"/>
      <dgm:spPr>
        <a:xfrm>
          <a:off x="2702516" y="2175986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53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6AD71A-2305-B243-8F00-C3D0016DADA4}" type="parTrans" cxnId="{FC08517D-B970-9B4D-8D96-51FC1035300B}">
      <dgm:prSet/>
      <dgm:spPr>
        <a:xfrm>
          <a:off x="3258214" y="1879613"/>
          <a:ext cx="722408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A3656E10-2547-934C-A832-10347B33AE7A}" type="sibTrans" cxnId="{FC08517D-B970-9B4D-8D96-51FC1035300B}">
      <dgm:prSet/>
      <dgm:spPr/>
      <dgm:t>
        <a:bodyPr/>
        <a:lstStyle/>
        <a:p>
          <a:endParaRPr lang="sv-SE"/>
        </a:p>
      </dgm:t>
    </dgm:pt>
    <dgm:pt modelId="{D9DF0631-7550-EF48-B791-570D23CEE873}">
      <dgm:prSet phldrT="[Text]" custT="1"/>
      <dgm:spPr>
        <a:xfrm>
          <a:off x="6314557" y="1138682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CBT</a:t>
          </a:r>
          <a:br>
            <a:rPr lang="sv-SE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2000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n= </a:t>
          </a:r>
          <a:r>
            <a:rPr lang="sv-SE" sz="2000" i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119</a:t>
          </a:r>
          <a:endParaRPr lang="sv-SE" sz="140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F83976-F186-8946-9193-9D78C49ACB54}" type="parTrans" cxnId="{B0256F23-7C41-7C4B-B558-952F6B70DCEF}">
      <dgm:prSet/>
      <dgm:spPr>
        <a:xfrm>
          <a:off x="5425439" y="842309"/>
          <a:ext cx="1444816" cy="29637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D2049E1D-A6D1-B84E-AC5A-1A4264FCF228}" type="sibTrans" cxnId="{B0256F23-7C41-7C4B-B558-952F6B70DCEF}">
      <dgm:prSet/>
      <dgm:spPr/>
      <dgm:t>
        <a:bodyPr/>
        <a:lstStyle/>
        <a:p>
          <a:endParaRPr lang="sv-SE"/>
        </a:p>
      </dgm:t>
    </dgm:pt>
    <dgm:pt modelId="{FF859911-18DB-8C4C-81E0-25F736DE3355}">
      <dgm:prSet phldrT="[Text]"/>
      <dgm:spPr>
        <a:xfrm>
          <a:off x="5592148" y="2175986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33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B56ACC-2273-B345-8670-2EDDA3CA7825}" type="parTrans" cxnId="{45EF4493-C5D1-164F-AF9B-80DE92B16B29}">
      <dgm:prSet/>
      <dgm:spPr>
        <a:xfrm>
          <a:off x="6147847" y="1879613"/>
          <a:ext cx="722408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93A116C7-45E1-374F-9FEB-333B088B67BB}" type="sibTrans" cxnId="{45EF4493-C5D1-164F-AF9B-80DE92B16B29}">
      <dgm:prSet/>
      <dgm:spPr/>
      <dgm:t>
        <a:bodyPr/>
        <a:lstStyle/>
        <a:p>
          <a:endParaRPr lang="sv-SE"/>
        </a:p>
      </dgm:t>
    </dgm:pt>
    <dgm:pt modelId="{10F1C957-0903-C841-A4F6-0B64BEB32087}">
      <dgm:prSet phldrT="[Text]" custT="1"/>
      <dgm:spPr>
        <a:xfrm>
          <a:off x="0" y="27285"/>
          <a:ext cx="8477249" cy="889117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165100" indent="0" algn="l" defTabSz="1162050"/>
          <a:r>
            <a:rPr lang="sv-SE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Pain Rehabilitation </a:t>
          </a:r>
          <a:br>
            <a:rPr lang="sv-SE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Clinic, Danderyd Hospital</a:t>
          </a:r>
        </a:p>
      </dgm:t>
    </dgm:pt>
    <dgm:pt modelId="{3045DFFF-77DB-904D-9654-BCCFDEF54897}" type="parTrans" cxnId="{5452A01C-24B2-AB48-8AD8-F917CE145E52}">
      <dgm:prSet/>
      <dgm:spPr/>
      <dgm:t>
        <a:bodyPr/>
        <a:lstStyle/>
        <a:p>
          <a:endParaRPr lang="sv-SE"/>
        </a:p>
      </dgm:t>
    </dgm:pt>
    <dgm:pt modelId="{7FC260AD-98C9-A043-9E4E-519A29525106}" type="sibTrans" cxnId="{5452A01C-24B2-AB48-8AD8-F917CE145E52}">
      <dgm:prSet/>
      <dgm:spPr/>
      <dgm:t>
        <a:bodyPr/>
        <a:lstStyle/>
        <a:p>
          <a:endParaRPr lang="sv-SE"/>
        </a:p>
      </dgm:t>
    </dgm:pt>
    <dgm:pt modelId="{5B9EE4CB-4A3B-684B-9EDF-A9C4FF817DB3}">
      <dgm:prSet phldrT="[Text]"/>
      <dgm:spPr>
        <a:xfrm>
          <a:off x="0" y="1064589"/>
          <a:ext cx="8477249" cy="889117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185738" indent="0" algn="l"/>
          <a:r>
            <a:rPr lang="sv-S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Rehabilitation program</a:t>
          </a:r>
          <a:endParaRPr lang="sv-S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A4CB7FD-EED6-FD43-9638-3DEB13A2FF4C}" type="parTrans" cxnId="{AB96F2A2-7D7B-6F43-9B83-0733DDD9C0BB}">
      <dgm:prSet/>
      <dgm:spPr/>
      <dgm:t>
        <a:bodyPr/>
        <a:lstStyle/>
        <a:p>
          <a:endParaRPr lang="sv-SE"/>
        </a:p>
      </dgm:t>
    </dgm:pt>
    <dgm:pt modelId="{17C8982B-2E96-944F-8750-27CD27CFFAE3}" type="sibTrans" cxnId="{AB96F2A2-7D7B-6F43-9B83-0733DDD9C0BB}">
      <dgm:prSet/>
      <dgm:spPr/>
      <dgm:t>
        <a:bodyPr/>
        <a:lstStyle/>
        <a:p>
          <a:endParaRPr lang="sv-SE"/>
        </a:p>
      </dgm:t>
    </dgm:pt>
    <dgm:pt modelId="{CE0AAB9A-2A74-244C-9DC7-8B80F7B3D770}">
      <dgm:prSet phldrT="[Text]" custT="1"/>
      <dgm:spPr>
        <a:xfrm>
          <a:off x="0" y="2101893"/>
          <a:ext cx="8477249" cy="889117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1168400" indent="0" algn="l"/>
          <a:r>
            <a:rPr lang="sv-SE" sz="29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AE</a:t>
          </a:r>
          <a:br>
            <a:rPr lang="sv-SE" sz="29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PW</a:t>
          </a:r>
        </a:p>
      </dgm:t>
    </dgm:pt>
    <dgm:pt modelId="{FE3CD120-64F4-EF43-9166-2BB5BD6D9DD5}" type="parTrans" cxnId="{16911BFA-AA6B-9D46-BFBE-BBB5C4F477F6}">
      <dgm:prSet/>
      <dgm:spPr/>
      <dgm:t>
        <a:bodyPr/>
        <a:lstStyle/>
        <a:p>
          <a:endParaRPr lang="sv-SE"/>
        </a:p>
      </dgm:t>
    </dgm:pt>
    <dgm:pt modelId="{97E37DFF-F296-F742-B914-55C971038676}" type="sibTrans" cxnId="{16911BFA-AA6B-9D46-BFBE-BBB5C4F477F6}">
      <dgm:prSet/>
      <dgm:spPr/>
      <dgm:t>
        <a:bodyPr/>
        <a:lstStyle/>
        <a:p>
          <a:endParaRPr lang="sv-SE"/>
        </a:p>
      </dgm:t>
    </dgm:pt>
    <dgm:pt modelId="{C1519158-C02D-4741-BFB2-6811EC7702E3}">
      <dgm:prSet phldrT="[Text]"/>
      <dgm:spPr>
        <a:xfrm>
          <a:off x="7036965" y="2175986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F8348B-6D05-2544-8EB8-389DB903D90E}" type="parTrans" cxnId="{DBD62210-7870-A443-817B-41895BCDBB2F}">
      <dgm:prSet/>
      <dgm:spPr>
        <a:xfrm>
          <a:off x="6870255" y="1879613"/>
          <a:ext cx="722408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6AEA7B90-E4C2-BD40-94D0-1AB077BC9ED6}" type="sibTrans" cxnId="{DBD62210-7870-A443-817B-41895BCDBB2F}">
      <dgm:prSet/>
      <dgm:spPr/>
      <dgm:t>
        <a:bodyPr/>
        <a:lstStyle/>
        <a:p>
          <a:endParaRPr lang="sv-SE"/>
        </a:p>
      </dgm:t>
    </dgm:pt>
    <dgm:pt modelId="{7C4A0048-5E40-3743-BD7C-02CEAE0CB8DD}">
      <dgm:prSet phldrT="[Text]" custT="1"/>
      <dgm:spPr>
        <a:xfrm>
          <a:off x="0" y="3139197"/>
          <a:ext cx="8477249" cy="889117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1173163" indent="0" algn="l"/>
          <a: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AE</a:t>
          </a:r>
          <a:b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PW</a:t>
          </a:r>
          <a:endParaRPr lang="sv-SE" sz="2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C246DBE-1649-0940-B2AF-F9F948803827}" type="parTrans" cxnId="{F0BA6813-FB3A-8C41-A231-4D49FBFE4A32}">
      <dgm:prSet/>
      <dgm:spPr/>
      <dgm:t>
        <a:bodyPr/>
        <a:lstStyle/>
        <a:p>
          <a:endParaRPr lang="sv-SE"/>
        </a:p>
      </dgm:t>
    </dgm:pt>
    <dgm:pt modelId="{89527E10-AA47-AC45-A7CB-454291ADA34C}" type="sibTrans" cxnId="{F0BA6813-FB3A-8C41-A231-4D49FBFE4A32}">
      <dgm:prSet/>
      <dgm:spPr/>
      <dgm:t>
        <a:bodyPr/>
        <a:lstStyle/>
        <a:p>
          <a:endParaRPr lang="sv-SE"/>
        </a:p>
      </dgm:t>
    </dgm:pt>
    <dgm:pt modelId="{2F8376FF-B92B-DE4E-AB54-D8A2E7C2188D}">
      <dgm:prSet custT="1"/>
      <dgm:spPr>
        <a:xfrm>
          <a:off x="0" y="4176501"/>
          <a:ext cx="8477249" cy="889117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1168400" indent="0" algn="l"/>
          <a: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AE</a:t>
          </a:r>
          <a:b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PW</a:t>
          </a:r>
          <a:endParaRPr lang="sv-SE" sz="2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0EEC10-1861-C842-896D-9C6AA402EEB5}" type="parTrans" cxnId="{6F0F3F61-C294-2B49-A21D-D34687260E78}">
      <dgm:prSet/>
      <dgm:spPr/>
      <dgm:t>
        <a:bodyPr/>
        <a:lstStyle/>
        <a:p>
          <a:endParaRPr lang="sv-SE"/>
        </a:p>
      </dgm:t>
    </dgm:pt>
    <dgm:pt modelId="{501485E2-E1CD-4545-A52A-D70E3FFCF417}" type="sibTrans" cxnId="{6F0F3F61-C294-2B49-A21D-D34687260E78}">
      <dgm:prSet/>
      <dgm:spPr/>
      <dgm:t>
        <a:bodyPr/>
        <a:lstStyle/>
        <a:p>
          <a:endParaRPr lang="sv-SE"/>
        </a:p>
      </dgm:t>
    </dgm:pt>
    <dgm:pt modelId="{32351AF4-E5F1-314F-9B83-1EBD1EEB0B5E}">
      <dgm:prSet phldrT="[Text]"/>
      <dgm:spPr>
        <a:xfrm>
          <a:off x="2702516" y="3213290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57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AE1083-49FC-0A40-B6C0-B548E6A9372D}" type="parTrans" cxnId="{07F79EDB-0883-A743-B0A3-BACB1F25ADA8}">
      <dgm:prSet/>
      <dgm:spPr>
        <a:xfrm>
          <a:off x="3212494" y="2916917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54BA3A8D-CB54-1344-9715-7C00BB18BB68}" type="sibTrans" cxnId="{07F79EDB-0883-A743-B0A3-BACB1F25ADA8}">
      <dgm:prSet/>
      <dgm:spPr/>
      <dgm:t>
        <a:bodyPr/>
        <a:lstStyle/>
        <a:p>
          <a:endParaRPr lang="sv-SE"/>
        </a:p>
      </dgm:t>
    </dgm:pt>
    <dgm:pt modelId="{55D6ED58-BFA2-1F47-B0E7-3CBADAF3E2EC}">
      <dgm:prSet phldrT="[Text]"/>
      <dgm:spPr>
        <a:xfrm>
          <a:off x="4147332" y="3213290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BC07F7-FE76-604F-8D5D-6F92CA680C42}" type="parTrans" cxnId="{F60234C4-3C6F-F34C-A8CF-21A0E9804D20}">
      <dgm:prSet/>
      <dgm:spPr>
        <a:xfrm>
          <a:off x="4657311" y="2916917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12F4C1CF-0D56-CD4F-959D-970A92E442B9}" type="sibTrans" cxnId="{F60234C4-3C6F-F34C-A8CF-21A0E9804D20}">
      <dgm:prSet/>
      <dgm:spPr/>
      <dgm:t>
        <a:bodyPr/>
        <a:lstStyle/>
        <a:p>
          <a:endParaRPr lang="sv-SE"/>
        </a:p>
      </dgm:t>
    </dgm:pt>
    <dgm:pt modelId="{4806D4FE-38F4-E042-8110-8ACB7812C2AB}">
      <dgm:prSet phldrT="[Text]"/>
      <dgm:spPr>
        <a:xfrm>
          <a:off x="2702516" y="4250594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70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7465C1-708F-9149-88A6-279612476BB1}" type="parTrans" cxnId="{5CDA186D-8FA3-5047-AC98-D872BDCF6978}">
      <dgm:prSet/>
      <dgm:spPr>
        <a:xfrm>
          <a:off x="3212494" y="3954221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0D195891-0EDA-1E4A-88CF-EAFB2DAD5B79}" type="sibTrans" cxnId="{5CDA186D-8FA3-5047-AC98-D872BDCF6978}">
      <dgm:prSet/>
      <dgm:spPr/>
      <dgm:t>
        <a:bodyPr/>
        <a:lstStyle/>
        <a:p>
          <a:endParaRPr lang="sv-SE"/>
        </a:p>
      </dgm:t>
    </dgm:pt>
    <dgm:pt modelId="{43433A18-EC8E-D94D-8319-23093FFDD02D}">
      <dgm:prSet phldrT="[Text]"/>
      <dgm:spPr>
        <a:xfrm>
          <a:off x="4147332" y="4250594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390F63-09B4-E645-961A-DA1D81656E3E}" type="parTrans" cxnId="{81FB9B85-F3B5-9B48-861A-227C2DD17F61}">
      <dgm:prSet/>
      <dgm:spPr>
        <a:xfrm>
          <a:off x="4657311" y="3954221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9D3582F5-6BEF-2042-87F6-235EE52A0CB4}" type="sibTrans" cxnId="{81FB9B85-F3B5-9B48-861A-227C2DD17F61}">
      <dgm:prSet/>
      <dgm:spPr/>
      <dgm:t>
        <a:bodyPr/>
        <a:lstStyle/>
        <a:p>
          <a:endParaRPr lang="sv-SE"/>
        </a:p>
      </dgm:t>
    </dgm:pt>
    <dgm:pt modelId="{C91DE9EA-C09D-0542-A926-ADC1966148BC}">
      <dgm:prSet phldrT="[Text]"/>
      <dgm:spPr>
        <a:xfrm>
          <a:off x="2702516" y="5287898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92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C16C0CE-C6C6-C640-B207-2E806DD475B0}" type="parTrans" cxnId="{41E10A87-7C78-2149-9DC0-BD26970B9747}">
      <dgm:prSet/>
      <dgm:spPr>
        <a:xfrm>
          <a:off x="3212494" y="4991525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91BF0456-5E96-134D-B1ED-FAB1EBDE5CCA}" type="sibTrans" cxnId="{41E10A87-7C78-2149-9DC0-BD26970B9747}">
      <dgm:prSet/>
      <dgm:spPr/>
      <dgm:t>
        <a:bodyPr/>
        <a:lstStyle/>
        <a:p>
          <a:endParaRPr lang="sv-SE"/>
        </a:p>
      </dgm:t>
    </dgm:pt>
    <dgm:pt modelId="{47D6C61F-6C69-FC43-8149-2CB7179F35A5}">
      <dgm:prSet phldrT="[Text]"/>
      <dgm:spPr>
        <a:xfrm>
          <a:off x="4147332" y="5287898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06C68C-8A8D-254A-9744-347FDBB0A3F0}" type="parTrans" cxnId="{1BDF4FCE-FE23-4041-AEAA-91ACF06B7A72}">
      <dgm:prSet/>
      <dgm:spPr>
        <a:xfrm>
          <a:off x="4657311" y="4991525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8016975-6274-9645-AD9E-E381FD0F3DCD}" type="sibTrans" cxnId="{1BDF4FCE-FE23-4041-AEAA-91ACF06B7A72}">
      <dgm:prSet/>
      <dgm:spPr/>
      <dgm:t>
        <a:bodyPr/>
        <a:lstStyle/>
        <a:p>
          <a:endParaRPr lang="en-US"/>
        </a:p>
      </dgm:t>
    </dgm:pt>
    <dgm:pt modelId="{125E1EDF-3FD5-E944-9B12-62A953A80F0D}">
      <dgm:prSet phldrT="[Text]"/>
      <dgm:spPr>
        <a:xfrm>
          <a:off x="5592148" y="3213290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34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4F69D54-3974-1C4A-B400-C5E68A7C12A5}" type="parTrans" cxnId="{4A87EC24-9369-5C4A-AC15-11A3D33E0A46}">
      <dgm:prSet/>
      <dgm:spPr>
        <a:xfrm>
          <a:off x="6102127" y="2916917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2AB27B9-40EC-0D47-943C-AA3DBC5CD7DD}" type="sibTrans" cxnId="{4A87EC24-9369-5C4A-AC15-11A3D33E0A46}">
      <dgm:prSet/>
      <dgm:spPr/>
      <dgm:t>
        <a:bodyPr/>
        <a:lstStyle/>
        <a:p>
          <a:endParaRPr lang="en-US"/>
        </a:p>
      </dgm:t>
    </dgm:pt>
    <dgm:pt modelId="{647CCF48-870D-144A-BAE8-7D0F1A474BE7}">
      <dgm:prSet phldrT="[Text]"/>
      <dgm:spPr>
        <a:xfrm>
          <a:off x="5592148" y="4250594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18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8236129-0532-7945-96E2-FF74F0A9250D}" type="parTrans" cxnId="{3A3F8903-6E96-BA4C-8F80-92AA2B953B95}">
      <dgm:prSet/>
      <dgm:spPr>
        <a:xfrm>
          <a:off x="6102127" y="3954221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31C5C05-D4CA-6E44-A75D-0E91BA931A2C}" type="sibTrans" cxnId="{3A3F8903-6E96-BA4C-8F80-92AA2B953B95}">
      <dgm:prSet/>
      <dgm:spPr/>
      <dgm:t>
        <a:bodyPr/>
        <a:lstStyle/>
        <a:p>
          <a:endParaRPr lang="en-US"/>
        </a:p>
      </dgm:t>
    </dgm:pt>
    <dgm:pt modelId="{1D0F222F-693D-634D-8BE9-39C8E02AA7DF}">
      <dgm:prSet phldrT="[Text]"/>
      <dgm:spPr>
        <a:xfrm>
          <a:off x="5592148" y="5287898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34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BE9A5B9-500B-1747-B694-0BCC026F8A8A}" type="parTrans" cxnId="{09C9C932-B478-254A-A783-33D548D7DB9D}">
      <dgm:prSet/>
      <dgm:spPr>
        <a:xfrm>
          <a:off x="6102127" y="4991525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81EE069-06F1-6F44-B88A-933E17056700}" type="sibTrans" cxnId="{09C9C932-B478-254A-A783-33D548D7DB9D}">
      <dgm:prSet/>
      <dgm:spPr/>
      <dgm:t>
        <a:bodyPr/>
        <a:lstStyle/>
        <a:p>
          <a:endParaRPr lang="en-US"/>
        </a:p>
      </dgm:t>
    </dgm:pt>
    <dgm:pt modelId="{4990F0C2-C806-2945-8A71-55617BF20FD5}">
      <dgm:prSet phldrT="[Text]"/>
      <dgm:spPr>
        <a:xfrm>
          <a:off x="7036965" y="3213290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7B4272-EA1E-3842-B4E0-DBE8B1A8A91E}" type="parTrans" cxnId="{C3A0CC7E-EDE1-4B4F-897E-979FB27D044B}">
      <dgm:prSet/>
      <dgm:spPr>
        <a:xfrm>
          <a:off x="7546943" y="2916917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5028B0E-1514-8047-A65D-9FBAA1D070F6}" type="sibTrans" cxnId="{C3A0CC7E-EDE1-4B4F-897E-979FB27D044B}">
      <dgm:prSet/>
      <dgm:spPr/>
      <dgm:t>
        <a:bodyPr/>
        <a:lstStyle/>
        <a:p>
          <a:endParaRPr lang="en-US"/>
        </a:p>
      </dgm:t>
    </dgm:pt>
    <dgm:pt modelId="{D5DB225B-90DE-3E47-99BF-237DF9E7539A}">
      <dgm:prSet phldrT="[Text]"/>
      <dgm:spPr>
        <a:xfrm>
          <a:off x="7036965" y="4250594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8D55A8-E5C3-B443-9AA6-6FAAF663359B}" type="parTrans" cxnId="{536C4D18-3AD2-934C-8B2C-5BBEE6164B1E}">
      <dgm:prSet/>
      <dgm:spPr>
        <a:xfrm>
          <a:off x="7546943" y="3954221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E541D57-D9F5-6345-8F05-42BBAB27B970}" type="sibTrans" cxnId="{536C4D18-3AD2-934C-8B2C-5BBEE6164B1E}">
      <dgm:prSet/>
      <dgm:spPr/>
      <dgm:t>
        <a:bodyPr/>
        <a:lstStyle/>
        <a:p>
          <a:endParaRPr lang="en-US"/>
        </a:p>
      </dgm:t>
    </dgm:pt>
    <dgm:pt modelId="{F7B767E0-CC43-3F45-BD51-2B3DF4F24685}">
      <dgm:prSet phldrT="[Text]"/>
      <dgm:spPr>
        <a:xfrm>
          <a:off x="7036965" y="5287898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AA67FE-6DA6-1A47-95BC-96B05EA93B6E}" type="parTrans" cxnId="{2930F971-0DBF-304C-9635-7AA25BB6302F}">
      <dgm:prSet/>
      <dgm:spPr>
        <a:xfrm>
          <a:off x="7546943" y="4991525"/>
          <a:ext cx="91440" cy="2963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56519AC-E2E1-EC40-928B-134E9B36F820}" type="sibTrans" cxnId="{2930F971-0DBF-304C-9635-7AA25BB6302F}">
      <dgm:prSet/>
      <dgm:spPr/>
      <dgm:t>
        <a:bodyPr/>
        <a:lstStyle/>
        <a:p>
          <a:endParaRPr lang="en-US"/>
        </a:p>
      </dgm:t>
    </dgm:pt>
    <dgm:pt modelId="{6A934F0B-C18C-A340-A1F9-AD2C2F6D5117}">
      <dgm:prSet phldrT="[Text]" custT="1"/>
      <dgm:spPr>
        <a:xfrm>
          <a:off x="3424924" y="1138682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</a:t>
          </a:r>
          <a:br>
            <a:rPr lang="sv-SE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2000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n= </a:t>
          </a:r>
          <a:r>
            <a:rPr lang="sv-SE" sz="2000" i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272</a:t>
          </a:r>
          <a:endParaRPr lang="sv-SE" sz="140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8D6654-CC1C-8D40-BA24-10ADD4A0B874}" type="sibTrans" cxnId="{B3B3C009-1E4C-2043-AE0A-AA7632440B51}">
      <dgm:prSet/>
      <dgm:spPr/>
      <dgm:t>
        <a:bodyPr/>
        <a:lstStyle/>
        <a:p>
          <a:endParaRPr lang="sv-SE"/>
        </a:p>
      </dgm:t>
    </dgm:pt>
    <dgm:pt modelId="{6814A8E6-23AB-1442-8A9C-F549F23DB4EB}" type="parTrans" cxnId="{B3B3C009-1E4C-2043-AE0A-AA7632440B51}">
      <dgm:prSet/>
      <dgm:spPr>
        <a:xfrm>
          <a:off x="3980623" y="842309"/>
          <a:ext cx="1444816" cy="29637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/>
        </a:p>
      </dgm:t>
    </dgm:pt>
    <dgm:pt modelId="{F2C3AAA6-4A42-8C43-BBDF-EBEA8FF901E1}">
      <dgm:prSet phldrT="[Text]"/>
      <dgm:spPr>
        <a:xfrm>
          <a:off x="4869740" y="101378"/>
          <a:ext cx="1111397" cy="74093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Study population </a:t>
          </a:r>
          <a:r>
            <a:rPr lang="sv-SE" i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=391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9BB03D-BA3E-2B4C-BF63-A9E84645871F}" type="sibTrans" cxnId="{1AC5F940-CB25-C34E-92AF-DD82C0FE0FCC}">
      <dgm:prSet/>
      <dgm:spPr/>
      <dgm:t>
        <a:bodyPr/>
        <a:lstStyle/>
        <a:p>
          <a:endParaRPr lang="sv-SE"/>
        </a:p>
      </dgm:t>
    </dgm:pt>
    <dgm:pt modelId="{2F49DD2B-DE58-5A43-99BF-A5B7199D8B13}" type="parTrans" cxnId="{1AC5F940-CB25-C34E-92AF-DD82C0FE0FCC}">
      <dgm:prSet/>
      <dgm:spPr/>
      <dgm:t>
        <a:bodyPr/>
        <a:lstStyle/>
        <a:p>
          <a:endParaRPr lang="sv-SE"/>
        </a:p>
      </dgm:t>
    </dgm:pt>
    <dgm:pt modelId="{B25B545A-6B2E-8243-A17C-289F09B681CD}">
      <dgm:prSet custT="1"/>
      <dgm:spPr>
        <a:xfrm>
          <a:off x="0" y="5213805"/>
          <a:ext cx="8477249" cy="889117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1168400" indent="0" algn="l"/>
          <a: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AE</a:t>
          </a:r>
          <a:b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PW</a:t>
          </a:r>
          <a:endParaRPr lang="sv-SE" sz="2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073AE1-A61C-324E-B955-82482130AF6B}" type="sibTrans" cxnId="{89F673D0-EAD1-3240-8B3E-B7F593C14631}">
      <dgm:prSet/>
      <dgm:spPr/>
      <dgm:t>
        <a:bodyPr/>
        <a:lstStyle/>
        <a:p>
          <a:endParaRPr lang="en-US"/>
        </a:p>
      </dgm:t>
    </dgm:pt>
    <dgm:pt modelId="{6697CE74-D60F-B34E-9DF4-1EC9C48EE558}" type="parTrans" cxnId="{89F673D0-EAD1-3240-8B3E-B7F593C14631}">
      <dgm:prSet/>
      <dgm:spPr/>
      <dgm:t>
        <a:bodyPr/>
        <a:lstStyle/>
        <a:p>
          <a:endParaRPr lang="en-US"/>
        </a:p>
      </dgm:t>
    </dgm:pt>
    <dgm:pt modelId="{114D0921-1016-1348-B8DE-FB20F02F3D63}" type="pres">
      <dgm:prSet presAssocID="{72FB856E-3B1F-5C43-B8E1-4FF15BA9B55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54C22A-3AB5-5C41-9572-AE40EADCF3CF}" type="pres">
      <dgm:prSet presAssocID="{72FB856E-3B1F-5C43-B8E1-4FF15BA9B55D}" presName="hierFlow" presStyleCnt="0"/>
      <dgm:spPr/>
      <dgm:t>
        <a:bodyPr/>
        <a:lstStyle/>
        <a:p>
          <a:endParaRPr lang="en-US"/>
        </a:p>
      </dgm:t>
    </dgm:pt>
    <dgm:pt modelId="{431545B4-8B74-7140-A917-B26703A3CABF}" type="pres">
      <dgm:prSet presAssocID="{72FB856E-3B1F-5C43-B8E1-4FF15BA9B55D}" presName="firstBuf" presStyleCnt="0"/>
      <dgm:spPr/>
      <dgm:t>
        <a:bodyPr/>
        <a:lstStyle/>
        <a:p>
          <a:endParaRPr lang="en-US"/>
        </a:p>
      </dgm:t>
    </dgm:pt>
    <dgm:pt modelId="{271CA07F-7765-9143-97D2-0074479DB53C}" type="pres">
      <dgm:prSet presAssocID="{72FB856E-3B1F-5C43-B8E1-4FF15BA9B55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D8E86F-8E5A-5B49-9B93-4B6DFEABF9E4}" type="pres">
      <dgm:prSet presAssocID="{F2C3AAA6-4A42-8C43-BBDF-EBEA8FF901E1}" presName="Name14" presStyleCnt="0"/>
      <dgm:spPr/>
      <dgm:t>
        <a:bodyPr/>
        <a:lstStyle/>
        <a:p>
          <a:endParaRPr lang="en-US"/>
        </a:p>
      </dgm:t>
    </dgm:pt>
    <dgm:pt modelId="{06E8C20D-31D9-B04B-8660-B9D3ADFA3C3F}" type="pres">
      <dgm:prSet presAssocID="{F2C3AAA6-4A42-8C43-BBDF-EBEA8FF901E1}" presName="level1Shap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69C8F3A8-8636-FD4F-B914-CB633AB6D277}" type="pres">
      <dgm:prSet presAssocID="{F2C3AAA6-4A42-8C43-BBDF-EBEA8FF901E1}" presName="hierChild2" presStyleCnt="0"/>
      <dgm:spPr/>
      <dgm:t>
        <a:bodyPr/>
        <a:lstStyle/>
        <a:p>
          <a:endParaRPr lang="en-US"/>
        </a:p>
      </dgm:t>
    </dgm:pt>
    <dgm:pt modelId="{A4088B9C-9E66-A34E-92ED-35A6EC4E09FA}" type="pres">
      <dgm:prSet presAssocID="{6814A8E6-23AB-1442-8A9C-F549F23DB4EB}" presName="Name19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444816" y="0"/>
              </a:moveTo>
              <a:lnTo>
                <a:pt x="1444816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C0657EF-7044-0D43-B31A-B41B32FED10E}" type="pres">
      <dgm:prSet presAssocID="{6A934F0B-C18C-A340-A1F9-AD2C2F6D5117}" presName="Name21" presStyleCnt="0"/>
      <dgm:spPr/>
      <dgm:t>
        <a:bodyPr/>
        <a:lstStyle/>
        <a:p>
          <a:endParaRPr lang="en-US"/>
        </a:p>
      </dgm:t>
    </dgm:pt>
    <dgm:pt modelId="{5AB43B33-2E9D-E34A-B43A-F49F8DA99B4F}" type="pres">
      <dgm:prSet presAssocID="{6A934F0B-C18C-A340-A1F9-AD2C2F6D5117}" presName="level2Shape" presStyleLbl="node2" presStyleIdx="0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60A532-663A-864E-9E17-3BED35EBA915}" type="pres">
      <dgm:prSet presAssocID="{6A934F0B-C18C-A340-A1F9-AD2C2F6D5117}" presName="hierChild3" presStyleCnt="0"/>
      <dgm:spPr/>
      <dgm:t>
        <a:bodyPr/>
        <a:lstStyle/>
        <a:p>
          <a:endParaRPr lang="en-US"/>
        </a:p>
      </dgm:t>
    </dgm:pt>
    <dgm:pt modelId="{6D96BF42-281D-544E-8A3F-C9591AE3C648}" type="pres">
      <dgm:prSet presAssocID="{376AD71A-2305-B243-8F00-C3D0016DADA4}" presName="Name19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722408" y="0"/>
              </a:moveTo>
              <a:lnTo>
                <a:pt x="722408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C1955EA-492B-6142-A2A0-21ED7DEC1B4C}" type="pres">
      <dgm:prSet presAssocID="{C03B3A0B-072B-C641-805A-EFE0D1B7E26D}" presName="Name21" presStyleCnt="0"/>
      <dgm:spPr/>
      <dgm:t>
        <a:bodyPr/>
        <a:lstStyle/>
        <a:p>
          <a:endParaRPr lang="en-US"/>
        </a:p>
      </dgm:t>
    </dgm:pt>
    <dgm:pt modelId="{6DFC41C3-BC32-3A41-9C74-488D3DC5739E}" type="pres">
      <dgm:prSet presAssocID="{C03B3A0B-072B-C641-805A-EFE0D1B7E26D}" presName="level2Shape" presStyleLbl="node3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9CB0F9A-1324-7A4A-8A66-870DC0CFE356}" type="pres">
      <dgm:prSet presAssocID="{C03B3A0B-072B-C641-805A-EFE0D1B7E26D}" presName="hierChild3" presStyleCnt="0"/>
      <dgm:spPr/>
      <dgm:t>
        <a:bodyPr/>
        <a:lstStyle/>
        <a:p>
          <a:endParaRPr lang="en-US"/>
        </a:p>
      </dgm:t>
    </dgm:pt>
    <dgm:pt modelId="{7E3B6ACE-CFC3-BB40-8817-01EC17A29E25}" type="pres">
      <dgm:prSet presAssocID="{A9AE1083-49FC-0A40-B6C0-B548E6A9372D}" presName="Name19" presStyleLbl="parChTrans1D4" presStyleIdx="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8EE5786-99F2-664A-9827-142503B8AF4A}" type="pres">
      <dgm:prSet presAssocID="{32351AF4-E5F1-314F-9B83-1EBD1EEB0B5E}" presName="Name21" presStyleCnt="0"/>
      <dgm:spPr/>
      <dgm:t>
        <a:bodyPr/>
        <a:lstStyle/>
        <a:p>
          <a:endParaRPr lang="en-US"/>
        </a:p>
      </dgm:t>
    </dgm:pt>
    <dgm:pt modelId="{EE3FD3EC-4020-474A-934D-91A4F814D712}" type="pres">
      <dgm:prSet presAssocID="{32351AF4-E5F1-314F-9B83-1EBD1EEB0B5E}" presName="level2Shape" presStyleLbl="node4" presStyleIdx="0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9C1D277A-A4A8-7941-8784-E03751A5BFD8}" type="pres">
      <dgm:prSet presAssocID="{32351AF4-E5F1-314F-9B83-1EBD1EEB0B5E}" presName="hierChild3" presStyleCnt="0"/>
      <dgm:spPr/>
      <dgm:t>
        <a:bodyPr/>
        <a:lstStyle/>
        <a:p>
          <a:endParaRPr lang="en-US"/>
        </a:p>
      </dgm:t>
    </dgm:pt>
    <dgm:pt modelId="{583A4209-5E7E-694C-B671-E51501F01462}" type="pres">
      <dgm:prSet presAssocID="{207465C1-708F-9149-88A6-279612476BB1}" presName="Name19" presStyleLbl="parChTrans1D4" presStyleIdx="1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A7EF50F-49A9-A942-90D2-AA2EC733D2D6}" type="pres">
      <dgm:prSet presAssocID="{4806D4FE-38F4-E042-8110-8ACB7812C2AB}" presName="Name21" presStyleCnt="0"/>
      <dgm:spPr/>
      <dgm:t>
        <a:bodyPr/>
        <a:lstStyle/>
        <a:p>
          <a:endParaRPr lang="en-US"/>
        </a:p>
      </dgm:t>
    </dgm:pt>
    <dgm:pt modelId="{43771EAA-1F64-3B4F-93D0-26FFC3D4E4B6}" type="pres">
      <dgm:prSet presAssocID="{4806D4FE-38F4-E042-8110-8ACB7812C2AB}" presName="level2Shape" presStyleLbl="node4" presStyleIdx="1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95FF07A6-CFF1-BE49-9CB3-C48A22D8E7E1}" type="pres">
      <dgm:prSet presAssocID="{4806D4FE-38F4-E042-8110-8ACB7812C2AB}" presName="hierChild3" presStyleCnt="0"/>
      <dgm:spPr/>
      <dgm:t>
        <a:bodyPr/>
        <a:lstStyle/>
        <a:p>
          <a:endParaRPr lang="en-US"/>
        </a:p>
      </dgm:t>
    </dgm:pt>
    <dgm:pt modelId="{4ACA5180-90DD-8C40-AD7A-F4D0CE1BF943}" type="pres">
      <dgm:prSet presAssocID="{EC16C0CE-C6C6-C640-B207-2E806DD475B0}" presName="Name19" presStyleLbl="parChTrans1D4" presStyleIdx="2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5682D94-E12C-484D-8317-C3CE79724A66}" type="pres">
      <dgm:prSet presAssocID="{C91DE9EA-C09D-0542-A926-ADC1966148BC}" presName="Name21" presStyleCnt="0"/>
      <dgm:spPr/>
      <dgm:t>
        <a:bodyPr/>
        <a:lstStyle/>
        <a:p>
          <a:endParaRPr lang="en-US"/>
        </a:p>
      </dgm:t>
    </dgm:pt>
    <dgm:pt modelId="{35676DF0-9FF4-8946-B57D-3746F1BC7D73}" type="pres">
      <dgm:prSet presAssocID="{C91DE9EA-C09D-0542-A926-ADC1966148BC}" presName="level2Shape" presStyleLbl="node4" presStyleIdx="2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3D08DD02-C9C3-4B4A-A555-C0114417D819}" type="pres">
      <dgm:prSet presAssocID="{C91DE9EA-C09D-0542-A926-ADC1966148BC}" presName="hierChild3" presStyleCnt="0"/>
      <dgm:spPr/>
      <dgm:t>
        <a:bodyPr/>
        <a:lstStyle/>
        <a:p>
          <a:endParaRPr lang="en-US"/>
        </a:p>
      </dgm:t>
    </dgm:pt>
    <dgm:pt modelId="{0796D5DA-1D3C-0E44-88DE-75E6C87C9B37}" type="pres">
      <dgm:prSet presAssocID="{1B529236-1E7C-664C-AF70-D0A910958164}" presName="Name19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722408" y="148186"/>
              </a:lnTo>
              <a:lnTo>
                <a:pt x="722408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DED386-A81E-9340-A60F-D0A127AD8B83}" type="pres">
      <dgm:prSet presAssocID="{9BD91832-6C72-A149-88DA-0EE116DDDB00}" presName="Name21" presStyleCnt="0"/>
      <dgm:spPr/>
      <dgm:t>
        <a:bodyPr/>
        <a:lstStyle/>
        <a:p>
          <a:endParaRPr lang="en-US"/>
        </a:p>
      </dgm:t>
    </dgm:pt>
    <dgm:pt modelId="{7B0F71FB-1EA8-914F-AA8A-9B437E618EA8}" type="pres">
      <dgm:prSet presAssocID="{9BD91832-6C72-A149-88DA-0EE116DDDB00}" presName="level2Shape" presStyleLbl="node3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1E68A0C9-893F-034E-A9A8-63F185A42DFF}" type="pres">
      <dgm:prSet presAssocID="{9BD91832-6C72-A149-88DA-0EE116DDDB00}" presName="hierChild3" presStyleCnt="0"/>
      <dgm:spPr/>
      <dgm:t>
        <a:bodyPr/>
        <a:lstStyle/>
        <a:p>
          <a:endParaRPr lang="en-US"/>
        </a:p>
      </dgm:t>
    </dgm:pt>
    <dgm:pt modelId="{1E92A8D6-0E73-B941-8333-7AE80C010075}" type="pres">
      <dgm:prSet presAssocID="{29BC07F7-FE76-604F-8D5D-6F92CA680C42}" presName="Name19" presStyleLbl="parChTrans1D4" presStyleIdx="3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2E5C1C4-1113-694D-BA0C-6C08AF89D9FC}" type="pres">
      <dgm:prSet presAssocID="{55D6ED58-BFA2-1F47-B0E7-3CBADAF3E2EC}" presName="Name21" presStyleCnt="0"/>
      <dgm:spPr/>
      <dgm:t>
        <a:bodyPr/>
        <a:lstStyle/>
        <a:p>
          <a:endParaRPr lang="en-US"/>
        </a:p>
      </dgm:t>
    </dgm:pt>
    <dgm:pt modelId="{8659CE5A-9631-764A-A1F9-08371443BBA3}" type="pres">
      <dgm:prSet presAssocID="{55D6ED58-BFA2-1F47-B0E7-3CBADAF3E2EC}" presName="level2Shape" presStyleLbl="node4" presStyleIdx="3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C7605617-9E2F-BF41-AC28-42350F5461AE}" type="pres">
      <dgm:prSet presAssocID="{55D6ED58-BFA2-1F47-B0E7-3CBADAF3E2EC}" presName="hierChild3" presStyleCnt="0"/>
      <dgm:spPr/>
      <dgm:t>
        <a:bodyPr/>
        <a:lstStyle/>
        <a:p>
          <a:endParaRPr lang="en-US"/>
        </a:p>
      </dgm:t>
    </dgm:pt>
    <dgm:pt modelId="{5A5255FA-A3A3-434C-945D-DAA12B68C480}" type="pres">
      <dgm:prSet presAssocID="{9E390F63-09B4-E645-961A-DA1D81656E3E}" presName="Name19" presStyleLbl="parChTrans1D4" presStyleIdx="4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C2BB178-4C90-0940-BC6F-01A512305752}" type="pres">
      <dgm:prSet presAssocID="{43433A18-EC8E-D94D-8319-23093FFDD02D}" presName="Name21" presStyleCnt="0"/>
      <dgm:spPr/>
      <dgm:t>
        <a:bodyPr/>
        <a:lstStyle/>
        <a:p>
          <a:endParaRPr lang="en-US"/>
        </a:p>
      </dgm:t>
    </dgm:pt>
    <dgm:pt modelId="{62176D82-37B5-7148-BAEF-4E2424762C2E}" type="pres">
      <dgm:prSet presAssocID="{43433A18-EC8E-D94D-8319-23093FFDD02D}" presName="level2Shape" presStyleLbl="node4" presStyleIdx="4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BEBB5AB1-1E72-2F4B-B5DD-595D5A21B0F3}" type="pres">
      <dgm:prSet presAssocID="{43433A18-EC8E-D94D-8319-23093FFDD02D}" presName="hierChild3" presStyleCnt="0"/>
      <dgm:spPr/>
      <dgm:t>
        <a:bodyPr/>
        <a:lstStyle/>
        <a:p>
          <a:endParaRPr lang="en-US"/>
        </a:p>
      </dgm:t>
    </dgm:pt>
    <dgm:pt modelId="{D2422369-81B1-6F47-9C6E-0102077C05F0}" type="pres">
      <dgm:prSet presAssocID="{2906C68C-8A8D-254A-9744-347FDBB0A3F0}" presName="Name19" presStyleLbl="parChTrans1D4" presStyleIdx="5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E7B1F94-4C89-BC4F-A0D2-D3601457BA32}" type="pres">
      <dgm:prSet presAssocID="{47D6C61F-6C69-FC43-8149-2CB7179F35A5}" presName="Name21" presStyleCnt="0"/>
      <dgm:spPr/>
      <dgm:t>
        <a:bodyPr/>
        <a:lstStyle/>
        <a:p>
          <a:endParaRPr lang="en-US"/>
        </a:p>
      </dgm:t>
    </dgm:pt>
    <dgm:pt modelId="{FC05AC9D-0753-2A41-8F7A-37D2513EF805}" type="pres">
      <dgm:prSet presAssocID="{47D6C61F-6C69-FC43-8149-2CB7179F35A5}" presName="level2Shape" presStyleLbl="node4" presStyleIdx="5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05B2ADFF-1CFA-284A-9F62-4C9DC78338E6}" type="pres">
      <dgm:prSet presAssocID="{47D6C61F-6C69-FC43-8149-2CB7179F35A5}" presName="hierChild3" presStyleCnt="0"/>
      <dgm:spPr/>
      <dgm:t>
        <a:bodyPr/>
        <a:lstStyle/>
        <a:p>
          <a:endParaRPr lang="en-US"/>
        </a:p>
      </dgm:t>
    </dgm:pt>
    <dgm:pt modelId="{2C8BD37F-312E-AA41-AAC1-82BF14BCF7A0}" type="pres">
      <dgm:prSet presAssocID="{1FF83976-F186-8946-9193-9D78C49ACB54}" presName="Name19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1444816" y="148186"/>
              </a:lnTo>
              <a:lnTo>
                <a:pt x="1444816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3AC2F29-55F5-2847-B43A-6BFA2B03040D}" type="pres">
      <dgm:prSet presAssocID="{D9DF0631-7550-EF48-B791-570D23CEE873}" presName="Name21" presStyleCnt="0"/>
      <dgm:spPr/>
      <dgm:t>
        <a:bodyPr/>
        <a:lstStyle/>
        <a:p>
          <a:endParaRPr lang="en-US"/>
        </a:p>
      </dgm:t>
    </dgm:pt>
    <dgm:pt modelId="{A32DCE23-54AB-0541-AB07-27ABBF2C1A8F}" type="pres">
      <dgm:prSet presAssocID="{D9DF0631-7550-EF48-B791-570D23CEE873}" presName="level2Shape" presStyleLbl="node2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6FA80E4-941E-A641-B1AF-3E45A917C597}" type="pres">
      <dgm:prSet presAssocID="{D9DF0631-7550-EF48-B791-570D23CEE873}" presName="hierChild3" presStyleCnt="0"/>
      <dgm:spPr/>
      <dgm:t>
        <a:bodyPr/>
        <a:lstStyle/>
        <a:p>
          <a:endParaRPr lang="en-US"/>
        </a:p>
      </dgm:t>
    </dgm:pt>
    <dgm:pt modelId="{659F04A3-E807-D646-ABBA-B59635C46C9C}" type="pres">
      <dgm:prSet presAssocID="{B4B56ACC-2273-B345-8670-2EDDA3CA7825}" presName="Name19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722408" y="0"/>
              </a:moveTo>
              <a:lnTo>
                <a:pt x="722408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5C9B637-40EE-7542-81B9-09608275F792}" type="pres">
      <dgm:prSet presAssocID="{FF859911-18DB-8C4C-81E0-25F736DE3355}" presName="Name21" presStyleCnt="0"/>
      <dgm:spPr/>
      <dgm:t>
        <a:bodyPr/>
        <a:lstStyle/>
        <a:p>
          <a:endParaRPr lang="en-US"/>
        </a:p>
      </dgm:t>
    </dgm:pt>
    <dgm:pt modelId="{857D8F4B-C0F7-DA4B-A7F9-BE44940FAE70}" type="pres">
      <dgm:prSet presAssocID="{FF859911-18DB-8C4C-81E0-25F736DE3355}" presName="level2Shape" presStyleLbl="node3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FD57D5-972B-2340-84A9-F105642F91CD}" type="pres">
      <dgm:prSet presAssocID="{FF859911-18DB-8C4C-81E0-25F736DE3355}" presName="hierChild3" presStyleCnt="0"/>
      <dgm:spPr/>
      <dgm:t>
        <a:bodyPr/>
        <a:lstStyle/>
        <a:p>
          <a:endParaRPr lang="en-US"/>
        </a:p>
      </dgm:t>
    </dgm:pt>
    <dgm:pt modelId="{CC2B4B3D-6804-CC4C-B420-0B1AE918F606}" type="pres">
      <dgm:prSet presAssocID="{04F69D54-3974-1C4A-B400-C5E68A7C12A5}" presName="Name19" presStyleLbl="parChTrans1D4" presStyleIdx="6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F893466-F7D4-DA47-BDE7-933251F7CBBE}" type="pres">
      <dgm:prSet presAssocID="{125E1EDF-3FD5-E944-9B12-62A953A80F0D}" presName="Name21" presStyleCnt="0"/>
      <dgm:spPr/>
      <dgm:t>
        <a:bodyPr/>
        <a:lstStyle/>
        <a:p>
          <a:endParaRPr lang="en-US"/>
        </a:p>
      </dgm:t>
    </dgm:pt>
    <dgm:pt modelId="{B90C767B-09B2-1741-9AA3-A5539976F117}" type="pres">
      <dgm:prSet presAssocID="{125E1EDF-3FD5-E944-9B12-62A953A80F0D}" presName="level2Shape" presStyleLbl="node4" presStyleIdx="6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5B296246-47C3-DA49-AD8E-0327C68F3503}" type="pres">
      <dgm:prSet presAssocID="{125E1EDF-3FD5-E944-9B12-62A953A80F0D}" presName="hierChild3" presStyleCnt="0"/>
      <dgm:spPr/>
      <dgm:t>
        <a:bodyPr/>
        <a:lstStyle/>
        <a:p>
          <a:endParaRPr lang="en-US"/>
        </a:p>
      </dgm:t>
    </dgm:pt>
    <dgm:pt modelId="{3D942D45-2172-0F45-A538-3354C7806F7D}" type="pres">
      <dgm:prSet presAssocID="{F8236129-0532-7945-96E2-FF74F0A9250D}" presName="Name19" presStyleLbl="parChTrans1D4" presStyleIdx="7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288E400-123B-1C45-877C-E1FFDD151256}" type="pres">
      <dgm:prSet presAssocID="{647CCF48-870D-144A-BAE8-7D0F1A474BE7}" presName="Name21" presStyleCnt="0"/>
      <dgm:spPr/>
      <dgm:t>
        <a:bodyPr/>
        <a:lstStyle/>
        <a:p>
          <a:endParaRPr lang="en-US"/>
        </a:p>
      </dgm:t>
    </dgm:pt>
    <dgm:pt modelId="{45597492-888A-AE45-AFCB-EE8C41AF4D74}" type="pres">
      <dgm:prSet presAssocID="{647CCF48-870D-144A-BAE8-7D0F1A474BE7}" presName="level2Shape" presStyleLbl="node4" presStyleIdx="7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35EBF96F-BF0F-8443-9E09-8EA7586CD20C}" type="pres">
      <dgm:prSet presAssocID="{647CCF48-870D-144A-BAE8-7D0F1A474BE7}" presName="hierChild3" presStyleCnt="0"/>
      <dgm:spPr/>
      <dgm:t>
        <a:bodyPr/>
        <a:lstStyle/>
        <a:p>
          <a:endParaRPr lang="en-US"/>
        </a:p>
      </dgm:t>
    </dgm:pt>
    <dgm:pt modelId="{FB981F71-3E2F-5C40-840C-81EA2473947C}" type="pres">
      <dgm:prSet presAssocID="{0BE9A5B9-500B-1747-B694-0BCC026F8A8A}" presName="Name19" presStyleLbl="parChTrans1D4" presStyleIdx="8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2E0CE40-D2A3-1A46-B4EF-41D3B4257028}" type="pres">
      <dgm:prSet presAssocID="{1D0F222F-693D-634D-8BE9-39C8E02AA7DF}" presName="Name21" presStyleCnt="0"/>
      <dgm:spPr/>
      <dgm:t>
        <a:bodyPr/>
        <a:lstStyle/>
        <a:p>
          <a:endParaRPr lang="en-US"/>
        </a:p>
      </dgm:t>
    </dgm:pt>
    <dgm:pt modelId="{13EC339B-3C3B-6E44-A632-EDEC8A7B3663}" type="pres">
      <dgm:prSet presAssocID="{1D0F222F-693D-634D-8BE9-39C8E02AA7DF}" presName="level2Shape" presStyleLbl="node4" presStyleIdx="8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B53B8A04-6840-8C45-B579-FB6C75FAF5BE}" type="pres">
      <dgm:prSet presAssocID="{1D0F222F-693D-634D-8BE9-39C8E02AA7DF}" presName="hierChild3" presStyleCnt="0"/>
      <dgm:spPr/>
      <dgm:t>
        <a:bodyPr/>
        <a:lstStyle/>
        <a:p>
          <a:endParaRPr lang="en-US"/>
        </a:p>
      </dgm:t>
    </dgm:pt>
    <dgm:pt modelId="{5B65D44A-39DF-C442-8A03-A2194B93FA99}" type="pres">
      <dgm:prSet presAssocID="{37F8348B-6D05-2544-8EB8-389DB903D90E}" presName="Name19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722408" y="148186"/>
              </a:lnTo>
              <a:lnTo>
                <a:pt x="722408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1559365-2A4F-5847-9AFD-668A2136AD8D}" type="pres">
      <dgm:prSet presAssocID="{C1519158-C02D-4741-BFB2-6811EC7702E3}" presName="Name21" presStyleCnt="0"/>
      <dgm:spPr/>
      <dgm:t>
        <a:bodyPr/>
        <a:lstStyle/>
        <a:p>
          <a:endParaRPr lang="en-US"/>
        </a:p>
      </dgm:t>
    </dgm:pt>
    <dgm:pt modelId="{73504BFB-5607-0A41-AC72-A78640524A17}" type="pres">
      <dgm:prSet presAssocID="{C1519158-C02D-4741-BFB2-6811EC7702E3}" presName="level2Shape" presStyleLbl="node3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2DE4176-1BBD-2549-818E-E6363203CC4D}" type="pres">
      <dgm:prSet presAssocID="{C1519158-C02D-4741-BFB2-6811EC7702E3}" presName="hierChild3" presStyleCnt="0"/>
      <dgm:spPr/>
      <dgm:t>
        <a:bodyPr/>
        <a:lstStyle/>
        <a:p>
          <a:endParaRPr lang="en-US"/>
        </a:p>
      </dgm:t>
    </dgm:pt>
    <dgm:pt modelId="{317B226D-A813-4D49-8B1E-68F1C80790A7}" type="pres">
      <dgm:prSet presAssocID="{9F7B4272-EA1E-3842-B4E0-DBE8B1A8A91E}" presName="Name19" presStyleLbl="parChTrans1D4" presStyleIdx="9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173A41E-4059-5240-9254-EA18F17EAEDD}" type="pres">
      <dgm:prSet presAssocID="{4990F0C2-C806-2945-8A71-55617BF20FD5}" presName="Name21" presStyleCnt="0"/>
      <dgm:spPr/>
      <dgm:t>
        <a:bodyPr/>
        <a:lstStyle/>
        <a:p>
          <a:endParaRPr lang="en-US"/>
        </a:p>
      </dgm:t>
    </dgm:pt>
    <dgm:pt modelId="{1F901DD4-C74E-A244-AF59-E7E648CF4786}" type="pres">
      <dgm:prSet presAssocID="{4990F0C2-C806-2945-8A71-55617BF20FD5}" presName="level2Shape" presStyleLbl="node4" presStyleIdx="9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F5A801B4-E33C-464D-988F-3210E93B3EE9}" type="pres">
      <dgm:prSet presAssocID="{4990F0C2-C806-2945-8A71-55617BF20FD5}" presName="hierChild3" presStyleCnt="0"/>
      <dgm:spPr/>
      <dgm:t>
        <a:bodyPr/>
        <a:lstStyle/>
        <a:p>
          <a:endParaRPr lang="en-US"/>
        </a:p>
      </dgm:t>
    </dgm:pt>
    <dgm:pt modelId="{B0CCE9B6-2CD0-494E-B714-55E9CC220E08}" type="pres">
      <dgm:prSet presAssocID="{B38D55A8-E5C3-B443-9AA6-6FAAF663359B}" presName="Name19" presStyleLbl="parChTrans1D4" presStyleIdx="1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999AD6B-5BE6-CE48-A171-4DCC470BF049}" type="pres">
      <dgm:prSet presAssocID="{D5DB225B-90DE-3E47-99BF-237DF9E7539A}" presName="Name21" presStyleCnt="0"/>
      <dgm:spPr/>
      <dgm:t>
        <a:bodyPr/>
        <a:lstStyle/>
        <a:p>
          <a:endParaRPr lang="en-US"/>
        </a:p>
      </dgm:t>
    </dgm:pt>
    <dgm:pt modelId="{EB8AE5B0-BABC-B847-858E-ED09236A214A}" type="pres">
      <dgm:prSet presAssocID="{D5DB225B-90DE-3E47-99BF-237DF9E7539A}" presName="level2Shape" presStyleLbl="node4" presStyleIdx="10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F2BEAE70-04AA-F847-B264-0F503FD32FBE}" type="pres">
      <dgm:prSet presAssocID="{D5DB225B-90DE-3E47-99BF-237DF9E7539A}" presName="hierChild3" presStyleCnt="0"/>
      <dgm:spPr/>
      <dgm:t>
        <a:bodyPr/>
        <a:lstStyle/>
        <a:p>
          <a:endParaRPr lang="en-US"/>
        </a:p>
      </dgm:t>
    </dgm:pt>
    <dgm:pt modelId="{9412F0A2-CCEE-8946-982D-7A214B886D48}" type="pres">
      <dgm:prSet presAssocID="{E5AA67FE-6DA6-1A47-95BC-96B05EA93B6E}" presName="Name19" presStyleLbl="parChTrans1D4" presStyleIdx="11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67E67C8-6D3E-5642-8E56-FCB277607AA3}" type="pres">
      <dgm:prSet presAssocID="{F7B767E0-CC43-3F45-BD51-2B3DF4F24685}" presName="Name21" presStyleCnt="0"/>
      <dgm:spPr/>
      <dgm:t>
        <a:bodyPr/>
        <a:lstStyle/>
        <a:p>
          <a:endParaRPr lang="en-US"/>
        </a:p>
      </dgm:t>
    </dgm:pt>
    <dgm:pt modelId="{2601A165-76B6-9E41-809E-0B309C817972}" type="pres">
      <dgm:prSet presAssocID="{F7B767E0-CC43-3F45-BD51-2B3DF4F24685}" presName="level2Shape" presStyleLbl="node4" presStyleIdx="11" presStyleCnt="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0A92A3BF-76AD-F641-ABAF-6169A6A6F180}" type="pres">
      <dgm:prSet presAssocID="{F7B767E0-CC43-3F45-BD51-2B3DF4F24685}" presName="hierChild3" presStyleCnt="0"/>
      <dgm:spPr/>
      <dgm:t>
        <a:bodyPr/>
        <a:lstStyle/>
        <a:p>
          <a:endParaRPr lang="en-US"/>
        </a:p>
      </dgm:t>
    </dgm:pt>
    <dgm:pt modelId="{5B95EF1F-6D08-F84D-8B3E-61AB93439A9B}" type="pres">
      <dgm:prSet presAssocID="{72FB856E-3B1F-5C43-B8E1-4FF15BA9B55D}" presName="bgShapesFlow" presStyleCnt="0"/>
      <dgm:spPr/>
      <dgm:t>
        <a:bodyPr/>
        <a:lstStyle/>
        <a:p>
          <a:endParaRPr lang="en-US"/>
        </a:p>
      </dgm:t>
    </dgm:pt>
    <dgm:pt modelId="{98037997-5143-694A-808F-6EE7B4E2D4B4}" type="pres">
      <dgm:prSet presAssocID="{10F1C957-0903-C841-A4F6-0B64BEB32087}" presName="rectComp" presStyleCnt="0"/>
      <dgm:spPr/>
      <dgm:t>
        <a:bodyPr/>
        <a:lstStyle/>
        <a:p>
          <a:endParaRPr lang="en-US"/>
        </a:p>
      </dgm:t>
    </dgm:pt>
    <dgm:pt modelId="{CA3DD230-3A86-8844-84D3-AAE3E415BBD1}" type="pres">
      <dgm:prSet presAssocID="{10F1C957-0903-C841-A4F6-0B64BEB32087}" presName="bgRect" presStyleLbl="bgShp" presStyleIdx="0" presStyleCnt="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02CD71E-6C4B-3B47-9563-5A83C96D09CF}" type="pres">
      <dgm:prSet presAssocID="{10F1C957-0903-C841-A4F6-0B64BEB32087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A0257-416D-114B-A7B8-EBE4D51A443C}" type="pres">
      <dgm:prSet presAssocID="{10F1C957-0903-C841-A4F6-0B64BEB32087}" presName="spComp" presStyleCnt="0"/>
      <dgm:spPr/>
      <dgm:t>
        <a:bodyPr/>
        <a:lstStyle/>
        <a:p>
          <a:endParaRPr lang="en-US"/>
        </a:p>
      </dgm:t>
    </dgm:pt>
    <dgm:pt modelId="{1297AF5E-3B29-254B-B234-D60F4CCB214B}" type="pres">
      <dgm:prSet presAssocID="{10F1C957-0903-C841-A4F6-0B64BEB32087}" presName="vSp" presStyleCnt="0"/>
      <dgm:spPr/>
      <dgm:t>
        <a:bodyPr/>
        <a:lstStyle/>
        <a:p>
          <a:endParaRPr lang="en-US"/>
        </a:p>
      </dgm:t>
    </dgm:pt>
    <dgm:pt modelId="{7EDD918B-D987-1A4E-96E4-B562DFE7DF68}" type="pres">
      <dgm:prSet presAssocID="{5B9EE4CB-4A3B-684B-9EDF-A9C4FF817DB3}" presName="rectComp" presStyleCnt="0"/>
      <dgm:spPr/>
      <dgm:t>
        <a:bodyPr/>
        <a:lstStyle/>
        <a:p>
          <a:endParaRPr lang="en-US"/>
        </a:p>
      </dgm:t>
    </dgm:pt>
    <dgm:pt modelId="{15189BB1-A05F-CC47-8D7E-14B4989B5318}" type="pres">
      <dgm:prSet presAssocID="{5B9EE4CB-4A3B-684B-9EDF-A9C4FF817DB3}" presName="bgRect" presStyleLbl="bgShp" presStyleIdx="1" presStyleCnt="6" custLinFactNeighborX="-3352" custLinFactNeighborY="221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6046CFF-F6B5-7547-99B8-6BA52CB25762}" type="pres">
      <dgm:prSet presAssocID="{5B9EE4CB-4A3B-684B-9EDF-A9C4FF817DB3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D56DF-AFC7-7344-B635-857250A690D6}" type="pres">
      <dgm:prSet presAssocID="{5B9EE4CB-4A3B-684B-9EDF-A9C4FF817DB3}" presName="spComp" presStyleCnt="0"/>
      <dgm:spPr/>
      <dgm:t>
        <a:bodyPr/>
        <a:lstStyle/>
        <a:p>
          <a:endParaRPr lang="en-US"/>
        </a:p>
      </dgm:t>
    </dgm:pt>
    <dgm:pt modelId="{7D65F72C-7643-2247-8093-51A90EFB098B}" type="pres">
      <dgm:prSet presAssocID="{5B9EE4CB-4A3B-684B-9EDF-A9C4FF817DB3}" presName="vSp" presStyleCnt="0"/>
      <dgm:spPr/>
      <dgm:t>
        <a:bodyPr/>
        <a:lstStyle/>
        <a:p>
          <a:endParaRPr lang="en-US"/>
        </a:p>
      </dgm:t>
    </dgm:pt>
    <dgm:pt modelId="{07CC868D-B109-D04E-AC7F-06A83C90C658}" type="pres">
      <dgm:prSet presAssocID="{CE0AAB9A-2A74-244C-9DC7-8B80F7B3D770}" presName="rectComp" presStyleCnt="0"/>
      <dgm:spPr/>
      <dgm:t>
        <a:bodyPr/>
        <a:lstStyle/>
        <a:p>
          <a:endParaRPr lang="en-US"/>
        </a:p>
      </dgm:t>
    </dgm:pt>
    <dgm:pt modelId="{BA3A0F26-236B-024D-BEB4-4EAD65FFEF39}" type="pres">
      <dgm:prSet presAssocID="{CE0AAB9A-2A74-244C-9DC7-8B80F7B3D770}" presName="bgRect" presStyleLbl="bgShp" presStyleIdx="2" presStyleCnt="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C6102D0-338B-3C4D-9662-4093730E17B6}" type="pres">
      <dgm:prSet presAssocID="{CE0AAB9A-2A74-244C-9DC7-8B80F7B3D770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5A65C-51DF-A64E-8BFC-A6BFCC3C81EC}" type="pres">
      <dgm:prSet presAssocID="{CE0AAB9A-2A74-244C-9DC7-8B80F7B3D770}" presName="spComp" presStyleCnt="0"/>
      <dgm:spPr/>
      <dgm:t>
        <a:bodyPr/>
        <a:lstStyle/>
        <a:p>
          <a:endParaRPr lang="en-US"/>
        </a:p>
      </dgm:t>
    </dgm:pt>
    <dgm:pt modelId="{BD97DADF-801F-6C4A-8358-F37D1C00A257}" type="pres">
      <dgm:prSet presAssocID="{CE0AAB9A-2A74-244C-9DC7-8B80F7B3D770}" presName="vSp" presStyleCnt="0"/>
      <dgm:spPr/>
      <dgm:t>
        <a:bodyPr/>
        <a:lstStyle/>
        <a:p>
          <a:endParaRPr lang="en-US"/>
        </a:p>
      </dgm:t>
    </dgm:pt>
    <dgm:pt modelId="{5CE2160F-4ADC-EE4C-B2F3-E245FD5322A5}" type="pres">
      <dgm:prSet presAssocID="{7C4A0048-5E40-3743-BD7C-02CEAE0CB8DD}" presName="rectComp" presStyleCnt="0"/>
      <dgm:spPr/>
      <dgm:t>
        <a:bodyPr/>
        <a:lstStyle/>
        <a:p>
          <a:endParaRPr lang="en-US"/>
        </a:p>
      </dgm:t>
    </dgm:pt>
    <dgm:pt modelId="{257DAB64-2518-784E-8974-5D04D8E66D13}" type="pres">
      <dgm:prSet presAssocID="{7C4A0048-5E40-3743-BD7C-02CEAE0CB8DD}" presName="bgRect" presStyleLbl="bgShp" presStyleIdx="3" presStyleCnt="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2D1693A4-3B57-C34E-86F9-B65CD95542CE}" type="pres">
      <dgm:prSet presAssocID="{7C4A0048-5E40-3743-BD7C-02CEAE0CB8DD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AD17D-8404-2A41-9E19-F7A196300CD5}" type="pres">
      <dgm:prSet presAssocID="{7C4A0048-5E40-3743-BD7C-02CEAE0CB8DD}" presName="spComp" presStyleCnt="0"/>
      <dgm:spPr/>
      <dgm:t>
        <a:bodyPr/>
        <a:lstStyle/>
        <a:p>
          <a:endParaRPr lang="en-US"/>
        </a:p>
      </dgm:t>
    </dgm:pt>
    <dgm:pt modelId="{E7082F6D-B30A-F745-91E2-CE80E63E5116}" type="pres">
      <dgm:prSet presAssocID="{7C4A0048-5E40-3743-BD7C-02CEAE0CB8DD}" presName="vSp" presStyleCnt="0"/>
      <dgm:spPr/>
      <dgm:t>
        <a:bodyPr/>
        <a:lstStyle/>
        <a:p>
          <a:endParaRPr lang="en-US"/>
        </a:p>
      </dgm:t>
    </dgm:pt>
    <dgm:pt modelId="{75805F34-6BA1-264A-9429-5F82FF2D974D}" type="pres">
      <dgm:prSet presAssocID="{2F8376FF-B92B-DE4E-AB54-D8A2E7C2188D}" presName="rectComp" presStyleCnt="0"/>
      <dgm:spPr/>
      <dgm:t>
        <a:bodyPr/>
        <a:lstStyle/>
        <a:p>
          <a:endParaRPr lang="en-US"/>
        </a:p>
      </dgm:t>
    </dgm:pt>
    <dgm:pt modelId="{55067CA7-B395-8842-BE90-A1A3E92F5722}" type="pres">
      <dgm:prSet presAssocID="{2F8376FF-B92B-DE4E-AB54-D8A2E7C2188D}" presName="bgRect" presStyleLbl="bgShp" presStyleIdx="4" presStyleCnt="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B26AE27-339F-DF4B-B09D-85CF6DCD8FCE}" type="pres">
      <dgm:prSet presAssocID="{2F8376FF-B92B-DE4E-AB54-D8A2E7C2188D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0E051-886D-4D44-903F-3990C56A44CB}" type="pres">
      <dgm:prSet presAssocID="{2F8376FF-B92B-DE4E-AB54-D8A2E7C2188D}" presName="spComp" presStyleCnt="0"/>
      <dgm:spPr/>
      <dgm:t>
        <a:bodyPr/>
        <a:lstStyle/>
        <a:p>
          <a:endParaRPr lang="en-US"/>
        </a:p>
      </dgm:t>
    </dgm:pt>
    <dgm:pt modelId="{6598B1AA-E1B3-814A-97DC-CE88E422A274}" type="pres">
      <dgm:prSet presAssocID="{2F8376FF-B92B-DE4E-AB54-D8A2E7C2188D}" presName="vSp" presStyleCnt="0"/>
      <dgm:spPr/>
      <dgm:t>
        <a:bodyPr/>
        <a:lstStyle/>
        <a:p>
          <a:endParaRPr lang="en-US"/>
        </a:p>
      </dgm:t>
    </dgm:pt>
    <dgm:pt modelId="{8CA00467-A4B2-374E-8908-CE8654433C51}" type="pres">
      <dgm:prSet presAssocID="{B25B545A-6B2E-8243-A17C-289F09B681CD}" presName="rectComp" presStyleCnt="0"/>
      <dgm:spPr/>
      <dgm:t>
        <a:bodyPr/>
        <a:lstStyle/>
        <a:p>
          <a:endParaRPr lang="en-US"/>
        </a:p>
      </dgm:t>
    </dgm:pt>
    <dgm:pt modelId="{191B8D40-6D5D-394E-8C45-CFFC5B3AE264}" type="pres">
      <dgm:prSet presAssocID="{B25B545A-6B2E-8243-A17C-289F09B681CD}" presName="bgRect" presStyleLbl="bgShp" presStyleIdx="5" presStyleCnt="6" custLinFactNeighborX="2501" custLinFactNeighborY="619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5FCFFA4-D032-7E40-96AC-19FE65E6CEF8}" type="pres">
      <dgm:prSet presAssocID="{B25B545A-6B2E-8243-A17C-289F09B681CD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0F971-0DBF-304C-9635-7AA25BB6302F}" srcId="{D5DB225B-90DE-3E47-99BF-237DF9E7539A}" destId="{F7B767E0-CC43-3F45-BD51-2B3DF4F24685}" srcOrd="0" destOrd="0" parTransId="{E5AA67FE-6DA6-1A47-95BC-96B05EA93B6E}" sibTransId="{256519AC-E2E1-EC40-928B-134E9B36F820}"/>
    <dgm:cxn modelId="{6DB9AF0F-7803-8A44-8971-D4E22B3304C2}" type="presOf" srcId="{B25B545A-6B2E-8243-A17C-289F09B681CD}" destId="{25FCFFA4-D032-7E40-96AC-19FE65E6CEF8}" srcOrd="1" destOrd="0" presId="urn:microsoft.com/office/officeart/2005/8/layout/hierarchy6"/>
    <dgm:cxn modelId="{FC08517D-B970-9B4D-8D96-51FC1035300B}" srcId="{6A934F0B-C18C-A340-A1F9-AD2C2F6D5117}" destId="{C03B3A0B-072B-C641-805A-EFE0D1B7E26D}" srcOrd="0" destOrd="0" parTransId="{376AD71A-2305-B243-8F00-C3D0016DADA4}" sibTransId="{A3656E10-2547-934C-A832-10347B33AE7A}"/>
    <dgm:cxn modelId="{72D46105-B4C3-D04A-AB75-4531EEFC70C9}" type="presOf" srcId="{2F8376FF-B92B-DE4E-AB54-D8A2E7C2188D}" destId="{55067CA7-B395-8842-BE90-A1A3E92F5722}" srcOrd="0" destOrd="0" presId="urn:microsoft.com/office/officeart/2005/8/layout/hierarchy6"/>
    <dgm:cxn modelId="{5452A01C-24B2-AB48-8AD8-F917CE145E52}" srcId="{72FB856E-3B1F-5C43-B8E1-4FF15BA9B55D}" destId="{10F1C957-0903-C841-A4F6-0B64BEB32087}" srcOrd="1" destOrd="0" parTransId="{3045DFFF-77DB-904D-9654-BCCFDEF54897}" sibTransId="{7FC260AD-98C9-A043-9E4E-519A29525106}"/>
    <dgm:cxn modelId="{7187446F-B4BD-7246-966E-AFEEFC5DA9D5}" type="presOf" srcId="{376AD71A-2305-B243-8F00-C3D0016DADA4}" destId="{6D96BF42-281D-544E-8A3F-C9591AE3C648}" srcOrd="0" destOrd="0" presId="urn:microsoft.com/office/officeart/2005/8/layout/hierarchy6"/>
    <dgm:cxn modelId="{49203AEE-9F6A-5844-BF61-61EAB403CD51}" type="presOf" srcId="{5B9EE4CB-4A3B-684B-9EDF-A9C4FF817DB3}" destId="{66046CFF-F6B5-7547-99B8-6BA52CB25762}" srcOrd="1" destOrd="0" presId="urn:microsoft.com/office/officeart/2005/8/layout/hierarchy6"/>
    <dgm:cxn modelId="{56AEAA11-00E4-2043-8F44-EACFC88FF881}" type="presOf" srcId="{9BD91832-6C72-A149-88DA-0EE116DDDB00}" destId="{7B0F71FB-1EA8-914F-AA8A-9B437E618EA8}" srcOrd="0" destOrd="0" presId="urn:microsoft.com/office/officeart/2005/8/layout/hierarchy6"/>
    <dgm:cxn modelId="{1953123A-F97A-1943-959F-D31FFB445707}" type="presOf" srcId="{FF859911-18DB-8C4C-81E0-25F736DE3355}" destId="{857D8F4B-C0F7-DA4B-A7F9-BE44940FAE70}" srcOrd="0" destOrd="0" presId="urn:microsoft.com/office/officeart/2005/8/layout/hierarchy6"/>
    <dgm:cxn modelId="{9190332D-D7B6-A546-A892-520B07261BC3}" type="presOf" srcId="{125E1EDF-3FD5-E944-9B12-62A953A80F0D}" destId="{B90C767B-09B2-1741-9AA3-A5539976F117}" srcOrd="0" destOrd="0" presId="urn:microsoft.com/office/officeart/2005/8/layout/hierarchy6"/>
    <dgm:cxn modelId="{E3B6094F-691B-0147-8A6D-1D2E2575FD9F}" type="presOf" srcId="{CE0AAB9A-2A74-244C-9DC7-8B80F7B3D770}" destId="{BA3A0F26-236B-024D-BEB4-4EAD65FFEF39}" srcOrd="0" destOrd="0" presId="urn:microsoft.com/office/officeart/2005/8/layout/hierarchy6"/>
    <dgm:cxn modelId="{F11B736B-CE9C-004B-8C8F-ADAF4E1150F4}" type="presOf" srcId="{2906C68C-8A8D-254A-9744-347FDBB0A3F0}" destId="{D2422369-81B1-6F47-9C6E-0102077C05F0}" srcOrd="0" destOrd="0" presId="urn:microsoft.com/office/officeart/2005/8/layout/hierarchy6"/>
    <dgm:cxn modelId="{65F2A2D1-25F3-614A-B817-8B2789959B39}" type="presOf" srcId="{F7B767E0-CC43-3F45-BD51-2B3DF4F24685}" destId="{2601A165-76B6-9E41-809E-0B309C817972}" srcOrd="0" destOrd="0" presId="urn:microsoft.com/office/officeart/2005/8/layout/hierarchy6"/>
    <dgm:cxn modelId="{B0256F23-7C41-7C4B-B558-952F6B70DCEF}" srcId="{F2C3AAA6-4A42-8C43-BBDF-EBEA8FF901E1}" destId="{D9DF0631-7550-EF48-B791-570D23CEE873}" srcOrd="1" destOrd="0" parTransId="{1FF83976-F186-8946-9193-9D78C49ACB54}" sibTransId="{D2049E1D-A6D1-B84E-AC5A-1A4264FCF228}"/>
    <dgm:cxn modelId="{BCF7DC9B-842B-DD40-A0A6-820B04399372}" type="presOf" srcId="{1B529236-1E7C-664C-AF70-D0A910958164}" destId="{0796D5DA-1D3C-0E44-88DE-75E6C87C9B37}" srcOrd="0" destOrd="0" presId="urn:microsoft.com/office/officeart/2005/8/layout/hierarchy6"/>
    <dgm:cxn modelId="{AB96F2A2-7D7B-6F43-9B83-0733DDD9C0BB}" srcId="{72FB856E-3B1F-5C43-B8E1-4FF15BA9B55D}" destId="{5B9EE4CB-4A3B-684B-9EDF-A9C4FF817DB3}" srcOrd="2" destOrd="0" parTransId="{4A4CB7FD-EED6-FD43-9638-3DEB13A2FF4C}" sibTransId="{17C8982B-2E96-944F-8750-27CD27CFFAE3}"/>
    <dgm:cxn modelId="{D4B9DA19-D636-D543-823F-B4C5589934F4}" type="presOf" srcId="{1FF83976-F186-8946-9193-9D78C49ACB54}" destId="{2C8BD37F-312E-AA41-AAC1-82BF14BCF7A0}" srcOrd="0" destOrd="0" presId="urn:microsoft.com/office/officeart/2005/8/layout/hierarchy6"/>
    <dgm:cxn modelId="{1AC5F940-CB25-C34E-92AF-DD82C0FE0FCC}" srcId="{72FB856E-3B1F-5C43-B8E1-4FF15BA9B55D}" destId="{F2C3AAA6-4A42-8C43-BBDF-EBEA8FF901E1}" srcOrd="0" destOrd="0" parTransId="{2F49DD2B-DE58-5A43-99BF-A5B7199D8B13}" sibTransId="{2A9BB03D-BA3E-2B4C-BF63-A9E84645871F}"/>
    <dgm:cxn modelId="{89F673D0-EAD1-3240-8B3E-B7F593C14631}" srcId="{72FB856E-3B1F-5C43-B8E1-4FF15BA9B55D}" destId="{B25B545A-6B2E-8243-A17C-289F09B681CD}" srcOrd="6" destOrd="0" parTransId="{6697CE74-D60F-B34E-9DF4-1EC9C48EE558}" sibTransId="{F3073AE1-A61C-324E-B955-82482130AF6B}"/>
    <dgm:cxn modelId="{F25609D7-3D63-4E4D-B8A7-2DAC60F2A49F}" type="presOf" srcId="{7C4A0048-5E40-3743-BD7C-02CEAE0CB8DD}" destId="{2D1693A4-3B57-C34E-86F9-B65CD95542CE}" srcOrd="1" destOrd="0" presId="urn:microsoft.com/office/officeart/2005/8/layout/hierarchy6"/>
    <dgm:cxn modelId="{871E1956-2B13-4A4F-ABB1-5C3B5F987D5F}" type="presOf" srcId="{B25B545A-6B2E-8243-A17C-289F09B681CD}" destId="{191B8D40-6D5D-394E-8C45-CFFC5B3AE264}" srcOrd="0" destOrd="0" presId="urn:microsoft.com/office/officeart/2005/8/layout/hierarchy6"/>
    <dgm:cxn modelId="{9ED44FFA-CFF5-BF4D-8286-120BA7ABB34D}" srcId="{6A934F0B-C18C-A340-A1F9-AD2C2F6D5117}" destId="{9BD91832-6C72-A149-88DA-0EE116DDDB00}" srcOrd="1" destOrd="0" parTransId="{1B529236-1E7C-664C-AF70-D0A910958164}" sibTransId="{64E280C3-2378-4947-B811-E143BA2E8E08}"/>
    <dgm:cxn modelId="{CECE8C17-BADF-1049-B4B9-9AAD25E030DF}" type="presOf" srcId="{C91DE9EA-C09D-0542-A926-ADC1966148BC}" destId="{35676DF0-9FF4-8946-B57D-3746F1BC7D73}" srcOrd="0" destOrd="0" presId="urn:microsoft.com/office/officeart/2005/8/layout/hierarchy6"/>
    <dgm:cxn modelId="{0D245863-1582-DA43-9A58-16D0B270F668}" type="presOf" srcId="{32351AF4-E5F1-314F-9B83-1EBD1EEB0B5E}" destId="{EE3FD3EC-4020-474A-934D-91A4F814D712}" srcOrd="0" destOrd="0" presId="urn:microsoft.com/office/officeart/2005/8/layout/hierarchy6"/>
    <dgm:cxn modelId="{572ACF38-4B7B-E34A-B126-A66A295B1130}" type="presOf" srcId="{CE0AAB9A-2A74-244C-9DC7-8B80F7B3D770}" destId="{3C6102D0-338B-3C4D-9662-4093730E17B6}" srcOrd="1" destOrd="0" presId="urn:microsoft.com/office/officeart/2005/8/layout/hierarchy6"/>
    <dgm:cxn modelId="{6578A643-1B14-AE4C-8FF8-07D8E3AB7FCC}" type="presOf" srcId="{7C4A0048-5E40-3743-BD7C-02CEAE0CB8DD}" destId="{257DAB64-2518-784E-8974-5D04D8E66D13}" srcOrd="0" destOrd="0" presId="urn:microsoft.com/office/officeart/2005/8/layout/hierarchy6"/>
    <dgm:cxn modelId="{590FA888-A985-2243-8B51-8C47BF1DF0EC}" type="presOf" srcId="{6814A8E6-23AB-1442-8A9C-F549F23DB4EB}" destId="{A4088B9C-9E66-A34E-92ED-35A6EC4E09FA}" srcOrd="0" destOrd="0" presId="urn:microsoft.com/office/officeart/2005/8/layout/hierarchy6"/>
    <dgm:cxn modelId="{D94CCDA7-4D8C-CE48-8D47-5694566AB694}" type="presOf" srcId="{B38D55A8-E5C3-B443-9AA6-6FAAF663359B}" destId="{B0CCE9B6-2CD0-494E-B714-55E9CC220E08}" srcOrd="0" destOrd="0" presId="urn:microsoft.com/office/officeart/2005/8/layout/hierarchy6"/>
    <dgm:cxn modelId="{6E20DD80-5892-1C45-A744-D91933CAC62A}" type="presOf" srcId="{72FB856E-3B1F-5C43-B8E1-4FF15BA9B55D}" destId="{114D0921-1016-1348-B8DE-FB20F02F3D63}" srcOrd="0" destOrd="0" presId="urn:microsoft.com/office/officeart/2005/8/layout/hierarchy6"/>
    <dgm:cxn modelId="{80E7BA3B-C3BD-3B48-9967-0A0D91CC62AE}" type="presOf" srcId="{10F1C957-0903-C841-A4F6-0B64BEB32087}" destId="{902CD71E-6C4B-3B47-9563-5A83C96D09CF}" srcOrd="1" destOrd="0" presId="urn:microsoft.com/office/officeart/2005/8/layout/hierarchy6"/>
    <dgm:cxn modelId="{45EF4493-C5D1-164F-AF9B-80DE92B16B29}" srcId="{D9DF0631-7550-EF48-B791-570D23CEE873}" destId="{FF859911-18DB-8C4C-81E0-25F736DE3355}" srcOrd="0" destOrd="0" parTransId="{B4B56ACC-2273-B345-8670-2EDDA3CA7825}" sibTransId="{93A116C7-45E1-374F-9FEB-333B088B67BB}"/>
    <dgm:cxn modelId="{F0BA6813-FB3A-8C41-A231-4D49FBFE4A32}" srcId="{72FB856E-3B1F-5C43-B8E1-4FF15BA9B55D}" destId="{7C4A0048-5E40-3743-BD7C-02CEAE0CB8DD}" srcOrd="4" destOrd="0" parTransId="{1C246DBE-1649-0940-B2AF-F9F948803827}" sibTransId="{89527E10-AA47-AC45-A7CB-454291ADA34C}"/>
    <dgm:cxn modelId="{38EAFD9B-75F1-7E42-9032-9F79E53D90FA}" type="presOf" srcId="{E5AA67FE-6DA6-1A47-95BC-96B05EA93B6E}" destId="{9412F0A2-CCEE-8946-982D-7A214B886D48}" srcOrd="0" destOrd="0" presId="urn:microsoft.com/office/officeart/2005/8/layout/hierarchy6"/>
    <dgm:cxn modelId="{8B3DFDD0-97AC-F847-950C-7F33EE797814}" type="presOf" srcId="{47D6C61F-6C69-FC43-8149-2CB7179F35A5}" destId="{FC05AC9D-0753-2A41-8F7A-37D2513EF805}" srcOrd="0" destOrd="0" presId="urn:microsoft.com/office/officeart/2005/8/layout/hierarchy6"/>
    <dgm:cxn modelId="{72A18B47-A5E9-8245-9C1E-A43D1DF31349}" type="presOf" srcId="{10F1C957-0903-C841-A4F6-0B64BEB32087}" destId="{CA3DD230-3A86-8844-84D3-AAE3E415BBD1}" srcOrd="0" destOrd="0" presId="urn:microsoft.com/office/officeart/2005/8/layout/hierarchy6"/>
    <dgm:cxn modelId="{1EFADAB5-E072-0940-8AF4-80F127D1DC39}" type="presOf" srcId="{55D6ED58-BFA2-1F47-B0E7-3CBADAF3E2EC}" destId="{8659CE5A-9631-764A-A1F9-08371443BBA3}" srcOrd="0" destOrd="0" presId="urn:microsoft.com/office/officeart/2005/8/layout/hierarchy6"/>
    <dgm:cxn modelId="{8A4FA61D-1492-1D4F-BB6B-91046856C601}" type="presOf" srcId="{C1519158-C02D-4741-BFB2-6811EC7702E3}" destId="{73504BFB-5607-0A41-AC72-A78640524A17}" srcOrd="0" destOrd="0" presId="urn:microsoft.com/office/officeart/2005/8/layout/hierarchy6"/>
    <dgm:cxn modelId="{D4FD9671-E274-1E4B-926A-6E7A53A68D93}" type="presOf" srcId="{43433A18-EC8E-D94D-8319-23093FFDD02D}" destId="{62176D82-37B5-7148-BAEF-4E2424762C2E}" srcOrd="0" destOrd="0" presId="urn:microsoft.com/office/officeart/2005/8/layout/hierarchy6"/>
    <dgm:cxn modelId="{DBD62210-7870-A443-817B-41895BCDBB2F}" srcId="{D9DF0631-7550-EF48-B791-570D23CEE873}" destId="{C1519158-C02D-4741-BFB2-6811EC7702E3}" srcOrd="1" destOrd="0" parTransId="{37F8348B-6D05-2544-8EB8-389DB903D90E}" sibTransId="{6AEA7B90-E4C2-BD40-94D0-1AB077BC9ED6}"/>
    <dgm:cxn modelId="{78AD70BC-7F95-D246-AFA9-E14035597BB7}" type="presOf" srcId="{0BE9A5B9-500B-1747-B694-0BCC026F8A8A}" destId="{FB981F71-3E2F-5C40-840C-81EA2473947C}" srcOrd="0" destOrd="0" presId="urn:microsoft.com/office/officeart/2005/8/layout/hierarchy6"/>
    <dgm:cxn modelId="{2D09F48D-D555-944D-8F0C-254D7FBAFFCE}" type="presOf" srcId="{207465C1-708F-9149-88A6-279612476BB1}" destId="{583A4209-5E7E-694C-B671-E51501F01462}" srcOrd="0" destOrd="0" presId="urn:microsoft.com/office/officeart/2005/8/layout/hierarchy6"/>
    <dgm:cxn modelId="{536C4D18-3AD2-934C-8B2C-5BBEE6164B1E}" srcId="{4990F0C2-C806-2945-8A71-55617BF20FD5}" destId="{D5DB225B-90DE-3E47-99BF-237DF9E7539A}" srcOrd="0" destOrd="0" parTransId="{B38D55A8-E5C3-B443-9AA6-6FAAF663359B}" sibTransId="{5E541D57-D9F5-6345-8F05-42BBAB27B970}"/>
    <dgm:cxn modelId="{16911BFA-AA6B-9D46-BFBE-BBB5C4F477F6}" srcId="{72FB856E-3B1F-5C43-B8E1-4FF15BA9B55D}" destId="{CE0AAB9A-2A74-244C-9DC7-8B80F7B3D770}" srcOrd="3" destOrd="0" parTransId="{FE3CD120-64F4-EF43-9166-2BB5BD6D9DD5}" sibTransId="{97E37DFF-F296-F742-B914-55C971038676}"/>
    <dgm:cxn modelId="{DF990678-EB29-4A4C-BDB7-8F1A4E5317A2}" type="presOf" srcId="{D9DF0631-7550-EF48-B791-570D23CEE873}" destId="{A32DCE23-54AB-0541-AB07-27ABBF2C1A8F}" srcOrd="0" destOrd="0" presId="urn:microsoft.com/office/officeart/2005/8/layout/hierarchy6"/>
    <dgm:cxn modelId="{B1190312-5061-A143-9FCF-6088131F3807}" type="presOf" srcId="{9F7B4272-EA1E-3842-B4E0-DBE8B1A8A91E}" destId="{317B226D-A813-4D49-8B1E-68F1C80790A7}" srcOrd="0" destOrd="0" presId="urn:microsoft.com/office/officeart/2005/8/layout/hierarchy6"/>
    <dgm:cxn modelId="{4A87EC24-9369-5C4A-AC15-11A3D33E0A46}" srcId="{FF859911-18DB-8C4C-81E0-25F736DE3355}" destId="{125E1EDF-3FD5-E944-9B12-62A953A80F0D}" srcOrd="0" destOrd="0" parTransId="{04F69D54-3974-1C4A-B400-C5E68A7C12A5}" sibTransId="{52AB27B9-40EC-0D47-943C-AA3DBC5CD7DD}"/>
    <dgm:cxn modelId="{07F79EDB-0883-A743-B0A3-BACB1F25ADA8}" srcId="{C03B3A0B-072B-C641-805A-EFE0D1B7E26D}" destId="{32351AF4-E5F1-314F-9B83-1EBD1EEB0B5E}" srcOrd="0" destOrd="0" parTransId="{A9AE1083-49FC-0A40-B6C0-B548E6A9372D}" sibTransId="{54BA3A8D-CB54-1344-9715-7C00BB18BB68}"/>
    <dgm:cxn modelId="{5CDA186D-8FA3-5047-AC98-D872BDCF6978}" srcId="{32351AF4-E5F1-314F-9B83-1EBD1EEB0B5E}" destId="{4806D4FE-38F4-E042-8110-8ACB7812C2AB}" srcOrd="0" destOrd="0" parTransId="{207465C1-708F-9149-88A6-279612476BB1}" sibTransId="{0D195891-0EDA-1E4A-88CF-EAFB2DAD5B79}"/>
    <dgm:cxn modelId="{35F80E60-85D7-6B44-B881-02712D862BB5}" type="presOf" srcId="{F8236129-0532-7945-96E2-FF74F0A9250D}" destId="{3D942D45-2172-0F45-A538-3354C7806F7D}" srcOrd="0" destOrd="0" presId="urn:microsoft.com/office/officeart/2005/8/layout/hierarchy6"/>
    <dgm:cxn modelId="{13AA957B-BCA3-C34C-A5EC-8DA2C186D0D3}" type="presOf" srcId="{F2C3AAA6-4A42-8C43-BBDF-EBEA8FF901E1}" destId="{06E8C20D-31D9-B04B-8660-B9D3ADFA3C3F}" srcOrd="0" destOrd="0" presId="urn:microsoft.com/office/officeart/2005/8/layout/hierarchy6"/>
    <dgm:cxn modelId="{F1A864A1-7613-8C43-B134-B2E5B0FD0722}" type="presOf" srcId="{D5DB225B-90DE-3E47-99BF-237DF9E7539A}" destId="{EB8AE5B0-BABC-B847-858E-ED09236A214A}" srcOrd="0" destOrd="0" presId="urn:microsoft.com/office/officeart/2005/8/layout/hierarchy6"/>
    <dgm:cxn modelId="{5C04B38F-CCD9-4E42-BE76-57BD8C80E949}" type="presOf" srcId="{647CCF48-870D-144A-BAE8-7D0F1A474BE7}" destId="{45597492-888A-AE45-AFCB-EE8C41AF4D74}" srcOrd="0" destOrd="0" presId="urn:microsoft.com/office/officeart/2005/8/layout/hierarchy6"/>
    <dgm:cxn modelId="{2BE77151-AD68-F647-B832-9FB7E4AB394A}" type="presOf" srcId="{6A934F0B-C18C-A340-A1F9-AD2C2F6D5117}" destId="{5AB43B33-2E9D-E34A-B43A-F49F8DA99B4F}" srcOrd="0" destOrd="0" presId="urn:microsoft.com/office/officeart/2005/8/layout/hierarchy6"/>
    <dgm:cxn modelId="{AAE7D60E-6EAF-4C45-8F8A-D4AB4C668B87}" type="presOf" srcId="{5B9EE4CB-4A3B-684B-9EDF-A9C4FF817DB3}" destId="{15189BB1-A05F-CC47-8D7E-14B4989B5318}" srcOrd="0" destOrd="0" presId="urn:microsoft.com/office/officeart/2005/8/layout/hierarchy6"/>
    <dgm:cxn modelId="{1BDF4FCE-FE23-4041-AEAA-91ACF06B7A72}" srcId="{43433A18-EC8E-D94D-8319-23093FFDD02D}" destId="{47D6C61F-6C69-FC43-8149-2CB7179F35A5}" srcOrd="0" destOrd="0" parTransId="{2906C68C-8A8D-254A-9744-347FDBB0A3F0}" sibTransId="{A8016975-6274-9645-AD9E-E381FD0F3DCD}"/>
    <dgm:cxn modelId="{51732B5F-A2B0-2441-9BB2-94EF92CAEBAA}" type="presOf" srcId="{EC16C0CE-C6C6-C640-B207-2E806DD475B0}" destId="{4ACA5180-90DD-8C40-AD7A-F4D0CE1BF943}" srcOrd="0" destOrd="0" presId="urn:microsoft.com/office/officeart/2005/8/layout/hierarchy6"/>
    <dgm:cxn modelId="{D8F4D3E8-2713-0E4B-B1B2-4FC79B03F0DC}" type="presOf" srcId="{C03B3A0B-072B-C641-805A-EFE0D1B7E26D}" destId="{6DFC41C3-BC32-3A41-9C74-488D3DC5739E}" srcOrd="0" destOrd="0" presId="urn:microsoft.com/office/officeart/2005/8/layout/hierarchy6"/>
    <dgm:cxn modelId="{D14549FD-371B-DA4C-8A4F-53909245C217}" type="presOf" srcId="{04F69D54-3974-1C4A-B400-C5E68A7C12A5}" destId="{CC2B4B3D-6804-CC4C-B420-0B1AE918F606}" srcOrd="0" destOrd="0" presId="urn:microsoft.com/office/officeart/2005/8/layout/hierarchy6"/>
    <dgm:cxn modelId="{0335BF31-5262-6940-874D-8F1516C64146}" type="presOf" srcId="{B4B56ACC-2273-B345-8670-2EDDA3CA7825}" destId="{659F04A3-E807-D646-ABBA-B59635C46C9C}" srcOrd="0" destOrd="0" presId="urn:microsoft.com/office/officeart/2005/8/layout/hierarchy6"/>
    <dgm:cxn modelId="{41E10A87-7C78-2149-9DC0-BD26970B9747}" srcId="{4806D4FE-38F4-E042-8110-8ACB7812C2AB}" destId="{C91DE9EA-C09D-0542-A926-ADC1966148BC}" srcOrd="0" destOrd="0" parTransId="{EC16C0CE-C6C6-C640-B207-2E806DD475B0}" sibTransId="{91BF0456-5E96-134D-B1ED-FAB1EBDE5CCA}"/>
    <dgm:cxn modelId="{BEF32ACF-2660-394E-B390-5814477CEA8B}" type="presOf" srcId="{9E390F63-09B4-E645-961A-DA1D81656E3E}" destId="{5A5255FA-A3A3-434C-945D-DAA12B68C480}" srcOrd="0" destOrd="0" presId="urn:microsoft.com/office/officeart/2005/8/layout/hierarchy6"/>
    <dgm:cxn modelId="{3A3F8903-6E96-BA4C-8F80-92AA2B953B95}" srcId="{125E1EDF-3FD5-E944-9B12-62A953A80F0D}" destId="{647CCF48-870D-144A-BAE8-7D0F1A474BE7}" srcOrd="0" destOrd="0" parTransId="{F8236129-0532-7945-96E2-FF74F0A9250D}" sibTransId="{F31C5C05-D4CA-6E44-A75D-0E91BA931A2C}"/>
    <dgm:cxn modelId="{78CC5760-16FC-D84F-8437-97F30C4CD41D}" type="presOf" srcId="{37F8348B-6D05-2544-8EB8-389DB903D90E}" destId="{5B65D44A-39DF-C442-8A03-A2194B93FA99}" srcOrd="0" destOrd="0" presId="urn:microsoft.com/office/officeart/2005/8/layout/hierarchy6"/>
    <dgm:cxn modelId="{C3A0CC7E-EDE1-4B4F-897E-979FB27D044B}" srcId="{C1519158-C02D-4741-BFB2-6811EC7702E3}" destId="{4990F0C2-C806-2945-8A71-55617BF20FD5}" srcOrd="0" destOrd="0" parTransId="{9F7B4272-EA1E-3842-B4E0-DBE8B1A8A91E}" sibTransId="{75028B0E-1514-8047-A65D-9FBAA1D070F6}"/>
    <dgm:cxn modelId="{F60234C4-3C6F-F34C-A8CF-21A0E9804D20}" srcId="{9BD91832-6C72-A149-88DA-0EE116DDDB00}" destId="{55D6ED58-BFA2-1F47-B0E7-3CBADAF3E2EC}" srcOrd="0" destOrd="0" parTransId="{29BC07F7-FE76-604F-8D5D-6F92CA680C42}" sibTransId="{12F4C1CF-0D56-CD4F-959D-970A92E442B9}"/>
    <dgm:cxn modelId="{B3B3C009-1E4C-2043-AE0A-AA7632440B51}" srcId="{F2C3AAA6-4A42-8C43-BBDF-EBEA8FF901E1}" destId="{6A934F0B-C18C-A340-A1F9-AD2C2F6D5117}" srcOrd="0" destOrd="0" parTransId="{6814A8E6-23AB-1442-8A9C-F549F23DB4EB}" sibTransId="{008D6654-CC1C-8D40-BA24-10ADD4A0B874}"/>
    <dgm:cxn modelId="{C97CC8F4-B28C-5642-A828-6A325B25D47D}" type="presOf" srcId="{29BC07F7-FE76-604F-8D5D-6F92CA680C42}" destId="{1E92A8D6-0E73-B941-8333-7AE80C010075}" srcOrd="0" destOrd="0" presId="urn:microsoft.com/office/officeart/2005/8/layout/hierarchy6"/>
    <dgm:cxn modelId="{EB3D31D0-49AC-CA42-B7E7-DFEECEC6FF5D}" type="presOf" srcId="{2F8376FF-B92B-DE4E-AB54-D8A2E7C2188D}" destId="{0B26AE27-339F-DF4B-B09D-85CF6DCD8FCE}" srcOrd="1" destOrd="0" presId="urn:microsoft.com/office/officeart/2005/8/layout/hierarchy6"/>
    <dgm:cxn modelId="{09C9C932-B478-254A-A783-33D548D7DB9D}" srcId="{647CCF48-870D-144A-BAE8-7D0F1A474BE7}" destId="{1D0F222F-693D-634D-8BE9-39C8E02AA7DF}" srcOrd="0" destOrd="0" parTransId="{0BE9A5B9-500B-1747-B694-0BCC026F8A8A}" sibTransId="{A81EE069-06F1-6F44-B88A-933E17056700}"/>
    <dgm:cxn modelId="{6F0F3F61-C294-2B49-A21D-D34687260E78}" srcId="{72FB856E-3B1F-5C43-B8E1-4FF15BA9B55D}" destId="{2F8376FF-B92B-DE4E-AB54-D8A2E7C2188D}" srcOrd="5" destOrd="0" parTransId="{4C0EEC10-1861-C842-896D-9C6AA402EEB5}" sibTransId="{501485E2-E1CD-4545-A52A-D70E3FFCF417}"/>
    <dgm:cxn modelId="{81FB9B85-F3B5-9B48-861A-227C2DD17F61}" srcId="{55D6ED58-BFA2-1F47-B0E7-3CBADAF3E2EC}" destId="{43433A18-EC8E-D94D-8319-23093FFDD02D}" srcOrd="0" destOrd="0" parTransId="{9E390F63-09B4-E645-961A-DA1D81656E3E}" sibTransId="{9D3582F5-6BEF-2042-87F6-235EE52A0CB4}"/>
    <dgm:cxn modelId="{D4CB488C-77A1-9C47-9FFD-F1C58D8DE802}" type="presOf" srcId="{A9AE1083-49FC-0A40-B6C0-B548E6A9372D}" destId="{7E3B6ACE-CFC3-BB40-8817-01EC17A29E25}" srcOrd="0" destOrd="0" presId="urn:microsoft.com/office/officeart/2005/8/layout/hierarchy6"/>
    <dgm:cxn modelId="{A93D662C-D2E6-5649-BD31-4A2607FFC142}" type="presOf" srcId="{4806D4FE-38F4-E042-8110-8ACB7812C2AB}" destId="{43771EAA-1F64-3B4F-93D0-26FFC3D4E4B6}" srcOrd="0" destOrd="0" presId="urn:microsoft.com/office/officeart/2005/8/layout/hierarchy6"/>
    <dgm:cxn modelId="{711C986D-BF76-F046-9C75-B5A88DE2DD68}" type="presOf" srcId="{1D0F222F-693D-634D-8BE9-39C8E02AA7DF}" destId="{13EC339B-3C3B-6E44-A632-EDEC8A7B3663}" srcOrd="0" destOrd="0" presId="urn:microsoft.com/office/officeart/2005/8/layout/hierarchy6"/>
    <dgm:cxn modelId="{3E93833F-481B-A543-B1E8-1C2170A56544}" type="presOf" srcId="{4990F0C2-C806-2945-8A71-55617BF20FD5}" destId="{1F901DD4-C74E-A244-AF59-E7E648CF4786}" srcOrd="0" destOrd="0" presId="urn:microsoft.com/office/officeart/2005/8/layout/hierarchy6"/>
    <dgm:cxn modelId="{BF2A1F4A-3452-7D45-88A8-89AEB0164F42}" type="presParOf" srcId="{114D0921-1016-1348-B8DE-FB20F02F3D63}" destId="{C254C22A-3AB5-5C41-9572-AE40EADCF3CF}" srcOrd="0" destOrd="0" presId="urn:microsoft.com/office/officeart/2005/8/layout/hierarchy6"/>
    <dgm:cxn modelId="{9B5B88FC-6316-4842-9624-6A4161387CEA}" type="presParOf" srcId="{C254C22A-3AB5-5C41-9572-AE40EADCF3CF}" destId="{431545B4-8B74-7140-A917-B26703A3CABF}" srcOrd="0" destOrd="0" presId="urn:microsoft.com/office/officeart/2005/8/layout/hierarchy6"/>
    <dgm:cxn modelId="{F89B137A-58C6-4943-8A92-9838D44FA8A7}" type="presParOf" srcId="{C254C22A-3AB5-5C41-9572-AE40EADCF3CF}" destId="{271CA07F-7765-9143-97D2-0074479DB53C}" srcOrd="1" destOrd="0" presId="urn:microsoft.com/office/officeart/2005/8/layout/hierarchy6"/>
    <dgm:cxn modelId="{3D12CFF5-186B-1645-B95F-60748ACDC35B}" type="presParOf" srcId="{271CA07F-7765-9143-97D2-0074479DB53C}" destId="{E0D8E86F-8E5A-5B49-9B93-4B6DFEABF9E4}" srcOrd="0" destOrd="0" presId="urn:microsoft.com/office/officeart/2005/8/layout/hierarchy6"/>
    <dgm:cxn modelId="{CFE6701D-F174-CA4F-BB42-59BCC7D8FEE2}" type="presParOf" srcId="{E0D8E86F-8E5A-5B49-9B93-4B6DFEABF9E4}" destId="{06E8C20D-31D9-B04B-8660-B9D3ADFA3C3F}" srcOrd="0" destOrd="0" presId="urn:microsoft.com/office/officeart/2005/8/layout/hierarchy6"/>
    <dgm:cxn modelId="{9FE405B1-D3C8-B843-A6C5-2D9AA75D736A}" type="presParOf" srcId="{E0D8E86F-8E5A-5B49-9B93-4B6DFEABF9E4}" destId="{69C8F3A8-8636-FD4F-B914-CB633AB6D277}" srcOrd="1" destOrd="0" presId="urn:microsoft.com/office/officeart/2005/8/layout/hierarchy6"/>
    <dgm:cxn modelId="{F5934996-8BC8-FC4C-9896-502B8526FB8A}" type="presParOf" srcId="{69C8F3A8-8636-FD4F-B914-CB633AB6D277}" destId="{A4088B9C-9E66-A34E-92ED-35A6EC4E09FA}" srcOrd="0" destOrd="0" presId="urn:microsoft.com/office/officeart/2005/8/layout/hierarchy6"/>
    <dgm:cxn modelId="{5FC1FF5E-29DC-A44B-933F-F0AC80D4B407}" type="presParOf" srcId="{69C8F3A8-8636-FD4F-B914-CB633AB6D277}" destId="{2C0657EF-7044-0D43-B31A-B41B32FED10E}" srcOrd="1" destOrd="0" presId="urn:microsoft.com/office/officeart/2005/8/layout/hierarchy6"/>
    <dgm:cxn modelId="{5865E3B6-F7D6-D04F-8B65-CF8E3F32A7AE}" type="presParOf" srcId="{2C0657EF-7044-0D43-B31A-B41B32FED10E}" destId="{5AB43B33-2E9D-E34A-B43A-F49F8DA99B4F}" srcOrd="0" destOrd="0" presId="urn:microsoft.com/office/officeart/2005/8/layout/hierarchy6"/>
    <dgm:cxn modelId="{21197A61-F215-6749-86E3-2FE122CFF122}" type="presParOf" srcId="{2C0657EF-7044-0D43-B31A-B41B32FED10E}" destId="{D960A532-663A-864E-9E17-3BED35EBA915}" srcOrd="1" destOrd="0" presId="urn:microsoft.com/office/officeart/2005/8/layout/hierarchy6"/>
    <dgm:cxn modelId="{6E61C26F-CA05-4247-B019-E74A5F29B289}" type="presParOf" srcId="{D960A532-663A-864E-9E17-3BED35EBA915}" destId="{6D96BF42-281D-544E-8A3F-C9591AE3C648}" srcOrd="0" destOrd="0" presId="urn:microsoft.com/office/officeart/2005/8/layout/hierarchy6"/>
    <dgm:cxn modelId="{8FF2C7C0-2BCE-214A-A366-7D0E08D4484D}" type="presParOf" srcId="{D960A532-663A-864E-9E17-3BED35EBA915}" destId="{EC1955EA-492B-6142-A2A0-21ED7DEC1B4C}" srcOrd="1" destOrd="0" presId="urn:microsoft.com/office/officeart/2005/8/layout/hierarchy6"/>
    <dgm:cxn modelId="{89316310-0D4A-F646-B370-9715DE0BF687}" type="presParOf" srcId="{EC1955EA-492B-6142-A2A0-21ED7DEC1B4C}" destId="{6DFC41C3-BC32-3A41-9C74-488D3DC5739E}" srcOrd="0" destOrd="0" presId="urn:microsoft.com/office/officeart/2005/8/layout/hierarchy6"/>
    <dgm:cxn modelId="{CE758F0B-D178-B045-AA77-C0EBDEA82E76}" type="presParOf" srcId="{EC1955EA-492B-6142-A2A0-21ED7DEC1B4C}" destId="{59CB0F9A-1324-7A4A-8A66-870DC0CFE356}" srcOrd="1" destOrd="0" presId="urn:microsoft.com/office/officeart/2005/8/layout/hierarchy6"/>
    <dgm:cxn modelId="{50C1C251-D6A0-0A48-8E28-62D48636B9E3}" type="presParOf" srcId="{59CB0F9A-1324-7A4A-8A66-870DC0CFE356}" destId="{7E3B6ACE-CFC3-BB40-8817-01EC17A29E25}" srcOrd="0" destOrd="0" presId="urn:microsoft.com/office/officeart/2005/8/layout/hierarchy6"/>
    <dgm:cxn modelId="{C61B30A9-6F2F-2348-B1AF-856368E4B0BB}" type="presParOf" srcId="{59CB0F9A-1324-7A4A-8A66-870DC0CFE356}" destId="{F8EE5786-99F2-664A-9827-142503B8AF4A}" srcOrd="1" destOrd="0" presId="urn:microsoft.com/office/officeart/2005/8/layout/hierarchy6"/>
    <dgm:cxn modelId="{7F9B49EE-3875-4F4B-9E59-4F7FDAA7D0FE}" type="presParOf" srcId="{F8EE5786-99F2-664A-9827-142503B8AF4A}" destId="{EE3FD3EC-4020-474A-934D-91A4F814D712}" srcOrd="0" destOrd="0" presId="urn:microsoft.com/office/officeart/2005/8/layout/hierarchy6"/>
    <dgm:cxn modelId="{84781127-4BC8-AF45-804C-298FA124B8D8}" type="presParOf" srcId="{F8EE5786-99F2-664A-9827-142503B8AF4A}" destId="{9C1D277A-A4A8-7941-8784-E03751A5BFD8}" srcOrd="1" destOrd="0" presId="urn:microsoft.com/office/officeart/2005/8/layout/hierarchy6"/>
    <dgm:cxn modelId="{BE6591C0-FF41-D943-A57B-70C9DED841AD}" type="presParOf" srcId="{9C1D277A-A4A8-7941-8784-E03751A5BFD8}" destId="{583A4209-5E7E-694C-B671-E51501F01462}" srcOrd="0" destOrd="0" presId="urn:microsoft.com/office/officeart/2005/8/layout/hierarchy6"/>
    <dgm:cxn modelId="{465E8B3B-AEE9-B04E-83AA-169FE6D62B3D}" type="presParOf" srcId="{9C1D277A-A4A8-7941-8784-E03751A5BFD8}" destId="{0A7EF50F-49A9-A942-90D2-AA2EC733D2D6}" srcOrd="1" destOrd="0" presId="urn:microsoft.com/office/officeart/2005/8/layout/hierarchy6"/>
    <dgm:cxn modelId="{3DCC2D53-F4A7-6E43-A79E-0A17554654F6}" type="presParOf" srcId="{0A7EF50F-49A9-A942-90D2-AA2EC733D2D6}" destId="{43771EAA-1F64-3B4F-93D0-26FFC3D4E4B6}" srcOrd="0" destOrd="0" presId="urn:microsoft.com/office/officeart/2005/8/layout/hierarchy6"/>
    <dgm:cxn modelId="{24F54DD1-A4F3-0C44-B1DD-5F36B8597A28}" type="presParOf" srcId="{0A7EF50F-49A9-A942-90D2-AA2EC733D2D6}" destId="{95FF07A6-CFF1-BE49-9CB3-C48A22D8E7E1}" srcOrd="1" destOrd="0" presId="urn:microsoft.com/office/officeart/2005/8/layout/hierarchy6"/>
    <dgm:cxn modelId="{A86A0381-AE94-FC4B-A3EC-82AC30622654}" type="presParOf" srcId="{95FF07A6-CFF1-BE49-9CB3-C48A22D8E7E1}" destId="{4ACA5180-90DD-8C40-AD7A-F4D0CE1BF943}" srcOrd="0" destOrd="0" presId="urn:microsoft.com/office/officeart/2005/8/layout/hierarchy6"/>
    <dgm:cxn modelId="{D7B3C99C-1261-AA44-A3EA-00048CAD0876}" type="presParOf" srcId="{95FF07A6-CFF1-BE49-9CB3-C48A22D8E7E1}" destId="{95682D94-E12C-484D-8317-C3CE79724A66}" srcOrd="1" destOrd="0" presId="urn:microsoft.com/office/officeart/2005/8/layout/hierarchy6"/>
    <dgm:cxn modelId="{B8CD925A-C2B8-524D-B7FE-A0E7E4AD99AC}" type="presParOf" srcId="{95682D94-E12C-484D-8317-C3CE79724A66}" destId="{35676DF0-9FF4-8946-B57D-3746F1BC7D73}" srcOrd="0" destOrd="0" presId="urn:microsoft.com/office/officeart/2005/8/layout/hierarchy6"/>
    <dgm:cxn modelId="{812B0158-18D2-7745-B632-F46463AB3F16}" type="presParOf" srcId="{95682D94-E12C-484D-8317-C3CE79724A66}" destId="{3D08DD02-C9C3-4B4A-A555-C0114417D819}" srcOrd="1" destOrd="0" presId="urn:microsoft.com/office/officeart/2005/8/layout/hierarchy6"/>
    <dgm:cxn modelId="{51FB79CE-8E28-0D4B-89C2-B3C67E8EB4EB}" type="presParOf" srcId="{D960A532-663A-864E-9E17-3BED35EBA915}" destId="{0796D5DA-1D3C-0E44-88DE-75E6C87C9B37}" srcOrd="2" destOrd="0" presId="urn:microsoft.com/office/officeart/2005/8/layout/hierarchy6"/>
    <dgm:cxn modelId="{178E632B-BA72-1947-ACBA-7B7F1B674E7B}" type="presParOf" srcId="{D960A532-663A-864E-9E17-3BED35EBA915}" destId="{CFDED386-A81E-9340-A60F-D0A127AD8B83}" srcOrd="3" destOrd="0" presId="urn:microsoft.com/office/officeart/2005/8/layout/hierarchy6"/>
    <dgm:cxn modelId="{38996F50-1876-9447-BFFB-4E9A3E987926}" type="presParOf" srcId="{CFDED386-A81E-9340-A60F-D0A127AD8B83}" destId="{7B0F71FB-1EA8-914F-AA8A-9B437E618EA8}" srcOrd="0" destOrd="0" presId="urn:microsoft.com/office/officeart/2005/8/layout/hierarchy6"/>
    <dgm:cxn modelId="{1B3E3CD2-A1A8-184A-9359-45CD1ACAB511}" type="presParOf" srcId="{CFDED386-A81E-9340-A60F-D0A127AD8B83}" destId="{1E68A0C9-893F-034E-A9A8-63F185A42DFF}" srcOrd="1" destOrd="0" presId="urn:microsoft.com/office/officeart/2005/8/layout/hierarchy6"/>
    <dgm:cxn modelId="{8C3F52BC-80A3-E842-A9F8-CAF566AD9BE9}" type="presParOf" srcId="{1E68A0C9-893F-034E-A9A8-63F185A42DFF}" destId="{1E92A8D6-0E73-B941-8333-7AE80C010075}" srcOrd="0" destOrd="0" presId="urn:microsoft.com/office/officeart/2005/8/layout/hierarchy6"/>
    <dgm:cxn modelId="{53351686-BC45-234C-86CB-EEBEB917D172}" type="presParOf" srcId="{1E68A0C9-893F-034E-A9A8-63F185A42DFF}" destId="{B2E5C1C4-1113-694D-BA0C-6C08AF89D9FC}" srcOrd="1" destOrd="0" presId="urn:microsoft.com/office/officeart/2005/8/layout/hierarchy6"/>
    <dgm:cxn modelId="{A034CA71-677A-F641-9F82-AE3BC9660E63}" type="presParOf" srcId="{B2E5C1C4-1113-694D-BA0C-6C08AF89D9FC}" destId="{8659CE5A-9631-764A-A1F9-08371443BBA3}" srcOrd="0" destOrd="0" presId="urn:microsoft.com/office/officeart/2005/8/layout/hierarchy6"/>
    <dgm:cxn modelId="{028E7324-0F1D-B747-8378-3C417BEBD659}" type="presParOf" srcId="{B2E5C1C4-1113-694D-BA0C-6C08AF89D9FC}" destId="{C7605617-9E2F-BF41-AC28-42350F5461AE}" srcOrd="1" destOrd="0" presId="urn:microsoft.com/office/officeart/2005/8/layout/hierarchy6"/>
    <dgm:cxn modelId="{6A8AFA78-E885-5645-BD37-A2F5B2A864D8}" type="presParOf" srcId="{C7605617-9E2F-BF41-AC28-42350F5461AE}" destId="{5A5255FA-A3A3-434C-945D-DAA12B68C480}" srcOrd="0" destOrd="0" presId="urn:microsoft.com/office/officeart/2005/8/layout/hierarchy6"/>
    <dgm:cxn modelId="{BB865561-6A64-E147-AD32-47BAF5251CD1}" type="presParOf" srcId="{C7605617-9E2F-BF41-AC28-42350F5461AE}" destId="{8C2BB178-4C90-0940-BC6F-01A512305752}" srcOrd="1" destOrd="0" presId="urn:microsoft.com/office/officeart/2005/8/layout/hierarchy6"/>
    <dgm:cxn modelId="{65BA22FD-E819-864E-8242-BAC81F19626B}" type="presParOf" srcId="{8C2BB178-4C90-0940-BC6F-01A512305752}" destId="{62176D82-37B5-7148-BAEF-4E2424762C2E}" srcOrd="0" destOrd="0" presId="urn:microsoft.com/office/officeart/2005/8/layout/hierarchy6"/>
    <dgm:cxn modelId="{6781ADCA-3015-ED49-AE87-EFA60E113E5C}" type="presParOf" srcId="{8C2BB178-4C90-0940-BC6F-01A512305752}" destId="{BEBB5AB1-1E72-2F4B-B5DD-595D5A21B0F3}" srcOrd="1" destOrd="0" presId="urn:microsoft.com/office/officeart/2005/8/layout/hierarchy6"/>
    <dgm:cxn modelId="{ED96B0F6-2E48-FB4C-9080-DED0FCB16A97}" type="presParOf" srcId="{BEBB5AB1-1E72-2F4B-B5DD-595D5A21B0F3}" destId="{D2422369-81B1-6F47-9C6E-0102077C05F0}" srcOrd="0" destOrd="0" presId="urn:microsoft.com/office/officeart/2005/8/layout/hierarchy6"/>
    <dgm:cxn modelId="{E313670D-5618-254B-BB79-8D97BA43A388}" type="presParOf" srcId="{BEBB5AB1-1E72-2F4B-B5DD-595D5A21B0F3}" destId="{EE7B1F94-4C89-BC4F-A0D2-D3601457BA32}" srcOrd="1" destOrd="0" presId="urn:microsoft.com/office/officeart/2005/8/layout/hierarchy6"/>
    <dgm:cxn modelId="{B6E21266-20F8-484C-894E-A1B3F8E54817}" type="presParOf" srcId="{EE7B1F94-4C89-BC4F-A0D2-D3601457BA32}" destId="{FC05AC9D-0753-2A41-8F7A-37D2513EF805}" srcOrd="0" destOrd="0" presId="urn:microsoft.com/office/officeart/2005/8/layout/hierarchy6"/>
    <dgm:cxn modelId="{A03EBE11-7CE5-A847-A729-216EDBA934A3}" type="presParOf" srcId="{EE7B1F94-4C89-BC4F-A0D2-D3601457BA32}" destId="{05B2ADFF-1CFA-284A-9F62-4C9DC78338E6}" srcOrd="1" destOrd="0" presId="urn:microsoft.com/office/officeart/2005/8/layout/hierarchy6"/>
    <dgm:cxn modelId="{100F61C6-F78C-864E-BC67-CE761AD77BF4}" type="presParOf" srcId="{69C8F3A8-8636-FD4F-B914-CB633AB6D277}" destId="{2C8BD37F-312E-AA41-AAC1-82BF14BCF7A0}" srcOrd="2" destOrd="0" presId="urn:microsoft.com/office/officeart/2005/8/layout/hierarchy6"/>
    <dgm:cxn modelId="{5F13270F-A206-4B46-B32C-5472D9A87B95}" type="presParOf" srcId="{69C8F3A8-8636-FD4F-B914-CB633AB6D277}" destId="{53AC2F29-55F5-2847-B43A-6BFA2B03040D}" srcOrd="3" destOrd="0" presId="urn:microsoft.com/office/officeart/2005/8/layout/hierarchy6"/>
    <dgm:cxn modelId="{D75FA4D7-16C5-D74D-9952-6C45E7F2E452}" type="presParOf" srcId="{53AC2F29-55F5-2847-B43A-6BFA2B03040D}" destId="{A32DCE23-54AB-0541-AB07-27ABBF2C1A8F}" srcOrd="0" destOrd="0" presId="urn:microsoft.com/office/officeart/2005/8/layout/hierarchy6"/>
    <dgm:cxn modelId="{D3FC1C0B-2FC6-4742-A132-80DAFC251F43}" type="presParOf" srcId="{53AC2F29-55F5-2847-B43A-6BFA2B03040D}" destId="{86FA80E4-941E-A641-B1AF-3E45A917C597}" srcOrd="1" destOrd="0" presId="urn:microsoft.com/office/officeart/2005/8/layout/hierarchy6"/>
    <dgm:cxn modelId="{542CEE21-68CD-C74C-A250-978AE162CDD9}" type="presParOf" srcId="{86FA80E4-941E-A641-B1AF-3E45A917C597}" destId="{659F04A3-E807-D646-ABBA-B59635C46C9C}" srcOrd="0" destOrd="0" presId="urn:microsoft.com/office/officeart/2005/8/layout/hierarchy6"/>
    <dgm:cxn modelId="{CE3248CB-AA73-8D4D-A62A-0B123ADAEB25}" type="presParOf" srcId="{86FA80E4-941E-A641-B1AF-3E45A917C597}" destId="{05C9B637-40EE-7542-81B9-09608275F792}" srcOrd="1" destOrd="0" presId="urn:microsoft.com/office/officeart/2005/8/layout/hierarchy6"/>
    <dgm:cxn modelId="{647D5790-B047-8B4A-856C-FCBA09EB891D}" type="presParOf" srcId="{05C9B637-40EE-7542-81B9-09608275F792}" destId="{857D8F4B-C0F7-DA4B-A7F9-BE44940FAE70}" srcOrd="0" destOrd="0" presId="urn:microsoft.com/office/officeart/2005/8/layout/hierarchy6"/>
    <dgm:cxn modelId="{03F8B8FB-4F4D-9A4D-A870-885C9AF4F6E4}" type="presParOf" srcId="{05C9B637-40EE-7542-81B9-09608275F792}" destId="{ECFD57D5-972B-2340-84A9-F105642F91CD}" srcOrd="1" destOrd="0" presId="urn:microsoft.com/office/officeart/2005/8/layout/hierarchy6"/>
    <dgm:cxn modelId="{30BF0F06-D0FD-2E43-9130-D6DA3577874A}" type="presParOf" srcId="{ECFD57D5-972B-2340-84A9-F105642F91CD}" destId="{CC2B4B3D-6804-CC4C-B420-0B1AE918F606}" srcOrd="0" destOrd="0" presId="urn:microsoft.com/office/officeart/2005/8/layout/hierarchy6"/>
    <dgm:cxn modelId="{1FCC259A-9212-8240-BBF4-C35B3BB6C41C}" type="presParOf" srcId="{ECFD57D5-972B-2340-84A9-F105642F91CD}" destId="{2F893466-F7D4-DA47-BDE7-933251F7CBBE}" srcOrd="1" destOrd="0" presId="urn:microsoft.com/office/officeart/2005/8/layout/hierarchy6"/>
    <dgm:cxn modelId="{E7192D12-F480-A04B-927D-B4B09FC5225A}" type="presParOf" srcId="{2F893466-F7D4-DA47-BDE7-933251F7CBBE}" destId="{B90C767B-09B2-1741-9AA3-A5539976F117}" srcOrd="0" destOrd="0" presId="urn:microsoft.com/office/officeart/2005/8/layout/hierarchy6"/>
    <dgm:cxn modelId="{0C60096D-4551-6E48-B8BF-11A2824C1694}" type="presParOf" srcId="{2F893466-F7D4-DA47-BDE7-933251F7CBBE}" destId="{5B296246-47C3-DA49-AD8E-0327C68F3503}" srcOrd="1" destOrd="0" presId="urn:microsoft.com/office/officeart/2005/8/layout/hierarchy6"/>
    <dgm:cxn modelId="{66049E4C-79FE-F04F-8545-1A13BE0DA9FE}" type="presParOf" srcId="{5B296246-47C3-DA49-AD8E-0327C68F3503}" destId="{3D942D45-2172-0F45-A538-3354C7806F7D}" srcOrd="0" destOrd="0" presId="urn:microsoft.com/office/officeart/2005/8/layout/hierarchy6"/>
    <dgm:cxn modelId="{6EACFE6A-E23B-3D43-912E-284AEA3A4A2A}" type="presParOf" srcId="{5B296246-47C3-DA49-AD8E-0327C68F3503}" destId="{E288E400-123B-1C45-877C-E1FFDD151256}" srcOrd="1" destOrd="0" presId="urn:microsoft.com/office/officeart/2005/8/layout/hierarchy6"/>
    <dgm:cxn modelId="{DDA52E44-70F7-DE45-B2FA-81F55E05C269}" type="presParOf" srcId="{E288E400-123B-1C45-877C-E1FFDD151256}" destId="{45597492-888A-AE45-AFCB-EE8C41AF4D74}" srcOrd="0" destOrd="0" presId="urn:microsoft.com/office/officeart/2005/8/layout/hierarchy6"/>
    <dgm:cxn modelId="{3D17AD15-353E-304E-B61D-694B37272B52}" type="presParOf" srcId="{E288E400-123B-1C45-877C-E1FFDD151256}" destId="{35EBF96F-BF0F-8443-9E09-8EA7586CD20C}" srcOrd="1" destOrd="0" presId="urn:microsoft.com/office/officeart/2005/8/layout/hierarchy6"/>
    <dgm:cxn modelId="{5AA16D70-FAF9-3A4C-98E2-8ACC7441BB05}" type="presParOf" srcId="{35EBF96F-BF0F-8443-9E09-8EA7586CD20C}" destId="{FB981F71-3E2F-5C40-840C-81EA2473947C}" srcOrd="0" destOrd="0" presId="urn:microsoft.com/office/officeart/2005/8/layout/hierarchy6"/>
    <dgm:cxn modelId="{9AA05B13-4FDA-4C47-AE8D-FE7F7F7F1B88}" type="presParOf" srcId="{35EBF96F-BF0F-8443-9E09-8EA7586CD20C}" destId="{82E0CE40-D2A3-1A46-B4EF-41D3B4257028}" srcOrd="1" destOrd="0" presId="urn:microsoft.com/office/officeart/2005/8/layout/hierarchy6"/>
    <dgm:cxn modelId="{1710B534-3DDD-3840-B286-2A576FFCA05A}" type="presParOf" srcId="{82E0CE40-D2A3-1A46-B4EF-41D3B4257028}" destId="{13EC339B-3C3B-6E44-A632-EDEC8A7B3663}" srcOrd="0" destOrd="0" presId="urn:microsoft.com/office/officeart/2005/8/layout/hierarchy6"/>
    <dgm:cxn modelId="{47F4DD54-54BF-2744-BAA4-F60388E2BE00}" type="presParOf" srcId="{82E0CE40-D2A3-1A46-B4EF-41D3B4257028}" destId="{B53B8A04-6840-8C45-B579-FB6C75FAF5BE}" srcOrd="1" destOrd="0" presId="urn:microsoft.com/office/officeart/2005/8/layout/hierarchy6"/>
    <dgm:cxn modelId="{2314EB92-3D85-0E44-AECF-223C9EABC89A}" type="presParOf" srcId="{86FA80E4-941E-A641-B1AF-3E45A917C597}" destId="{5B65D44A-39DF-C442-8A03-A2194B93FA99}" srcOrd="2" destOrd="0" presId="urn:microsoft.com/office/officeart/2005/8/layout/hierarchy6"/>
    <dgm:cxn modelId="{54CC40A2-F4DD-3E4D-93C0-312A5FD73D7E}" type="presParOf" srcId="{86FA80E4-941E-A641-B1AF-3E45A917C597}" destId="{A1559365-2A4F-5847-9AFD-668A2136AD8D}" srcOrd="3" destOrd="0" presId="urn:microsoft.com/office/officeart/2005/8/layout/hierarchy6"/>
    <dgm:cxn modelId="{CFC73AC6-BD03-F24F-9493-D8562CBA2BC2}" type="presParOf" srcId="{A1559365-2A4F-5847-9AFD-668A2136AD8D}" destId="{73504BFB-5607-0A41-AC72-A78640524A17}" srcOrd="0" destOrd="0" presId="urn:microsoft.com/office/officeart/2005/8/layout/hierarchy6"/>
    <dgm:cxn modelId="{7A9C3487-C9D1-ED47-AFC6-279238C0156C}" type="presParOf" srcId="{A1559365-2A4F-5847-9AFD-668A2136AD8D}" destId="{E2DE4176-1BBD-2549-818E-E6363203CC4D}" srcOrd="1" destOrd="0" presId="urn:microsoft.com/office/officeart/2005/8/layout/hierarchy6"/>
    <dgm:cxn modelId="{654AC5F4-8F8F-9249-A689-BF4C1FB35B2F}" type="presParOf" srcId="{E2DE4176-1BBD-2549-818E-E6363203CC4D}" destId="{317B226D-A813-4D49-8B1E-68F1C80790A7}" srcOrd="0" destOrd="0" presId="urn:microsoft.com/office/officeart/2005/8/layout/hierarchy6"/>
    <dgm:cxn modelId="{1513B412-5714-9E46-88C2-CC9BE6B04B6A}" type="presParOf" srcId="{E2DE4176-1BBD-2549-818E-E6363203CC4D}" destId="{4173A41E-4059-5240-9254-EA18F17EAEDD}" srcOrd="1" destOrd="0" presId="urn:microsoft.com/office/officeart/2005/8/layout/hierarchy6"/>
    <dgm:cxn modelId="{E6930C45-C6BF-B94E-8C6A-4EC84B49582F}" type="presParOf" srcId="{4173A41E-4059-5240-9254-EA18F17EAEDD}" destId="{1F901DD4-C74E-A244-AF59-E7E648CF4786}" srcOrd="0" destOrd="0" presId="urn:microsoft.com/office/officeart/2005/8/layout/hierarchy6"/>
    <dgm:cxn modelId="{569FF8A1-75B4-0C4D-87A8-E2225B1D5875}" type="presParOf" srcId="{4173A41E-4059-5240-9254-EA18F17EAEDD}" destId="{F5A801B4-E33C-464D-988F-3210E93B3EE9}" srcOrd="1" destOrd="0" presId="urn:microsoft.com/office/officeart/2005/8/layout/hierarchy6"/>
    <dgm:cxn modelId="{C34C9B7F-162A-3248-A618-EBB97F075B3E}" type="presParOf" srcId="{F5A801B4-E33C-464D-988F-3210E93B3EE9}" destId="{B0CCE9B6-2CD0-494E-B714-55E9CC220E08}" srcOrd="0" destOrd="0" presId="urn:microsoft.com/office/officeart/2005/8/layout/hierarchy6"/>
    <dgm:cxn modelId="{0AFAAED4-4788-0D46-A67B-4AFAB0ADB2EB}" type="presParOf" srcId="{F5A801B4-E33C-464D-988F-3210E93B3EE9}" destId="{4999AD6B-5BE6-CE48-A171-4DCC470BF049}" srcOrd="1" destOrd="0" presId="urn:microsoft.com/office/officeart/2005/8/layout/hierarchy6"/>
    <dgm:cxn modelId="{194705CA-2584-0540-83C4-99E95905221A}" type="presParOf" srcId="{4999AD6B-5BE6-CE48-A171-4DCC470BF049}" destId="{EB8AE5B0-BABC-B847-858E-ED09236A214A}" srcOrd="0" destOrd="0" presId="urn:microsoft.com/office/officeart/2005/8/layout/hierarchy6"/>
    <dgm:cxn modelId="{BFC597B8-B582-924F-932B-6AEB54B14BC5}" type="presParOf" srcId="{4999AD6B-5BE6-CE48-A171-4DCC470BF049}" destId="{F2BEAE70-04AA-F847-B264-0F503FD32FBE}" srcOrd="1" destOrd="0" presId="urn:microsoft.com/office/officeart/2005/8/layout/hierarchy6"/>
    <dgm:cxn modelId="{3295D59B-7D01-AE4F-917B-1AAEBC4BB415}" type="presParOf" srcId="{F2BEAE70-04AA-F847-B264-0F503FD32FBE}" destId="{9412F0A2-CCEE-8946-982D-7A214B886D48}" srcOrd="0" destOrd="0" presId="urn:microsoft.com/office/officeart/2005/8/layout/hierarchy6"/>
    <dgm:cxn modelId="{2B1981A2-9017-204E-BDF0-F3065A307167}" type="presParOf" srcId="{F2BEAE70-04AA-F847-B264-0F503FD32FBE}" destId="{967E67C8-6D3E-5642-8E56-FCB277607AA3}" srcOrd="1" destOrd="0" presId="urn:microsoft.com/office/officeart/2005/8/layout/hierarchy6"/>
    <dgm:cxn modelId="{DB092009-7911-6C45-BE24-0792CCBAB2D7}" type="presParOf" srcId="{967E67C8-6D3E-5642-8E56-FCB277607AA3}" destId="{2601A165-76B6-9E41-809E-0B309C817972}" srcOrd="0" destOrd="0" presId="urn:microsoft.com/office/officeart/2005/8/layout/hierarchy6"/>
    <dgm:cxn modelId="{8DDC3182-7651-B344-A905-603AA9A0982D}" type="presParOf" srcId="{967E67C8-6D3E-5642-8E56-FCB277607AA3}" destId="{0A92A3BF-76AD-F641-ABAF-6169A6A6F180}" srcOrd="1" destOrd="0" presId="urn:microsoft.com/office/officeart/2005/8/layout/hierarchy6"/>
    <dgm:cxn modelId="{16C35389-0372-054E-A835-96124E239107}" type="presParOf" srcId="{114D0921-1016-1348-B8DE-FB20F02F3D63}" destId="{5B95EF1F-6D08-F84D-8B3E-61AB93439A9B}" srcOrd="1" destOrd="0" presId="urn:microsoft.com/office/officeart/2005/8/layout/hierarchy6"/>
    <dgm:cxn modelId="{1FFF1E9C-326E-7840-BBE3-504D2512B6EA}" type="presParOf" srcId="{5B95EF1F-6D08-F84D-8B3E-61AB93439A9B}" destId="{98037997-5143-694A-808F-6EE7B4E2D4B4}" srcOrd="0" destOrd="0" presId="urn:microsoft.com/office/officeart/2005/8/layout/hierarchy6"/>
    <dgm:cxn modelId="{0D903051-3EC6-034B-A516-6C9A7DE6CF35}" type="presParOf" srcId="{98037997-5143-694A-808F-6EE7B4E2D4B4}" destId="{CA3DD230-3A86-8844-84D3-AAE3E415BBD1}" srcOrd="0" destOrd="0" presId="urn:microsoft.com/office/officeart/2005/8/layout/hierarchy6"/>
    <dgm:cxn modelId="{03EF595F-D781-8444-A55B-B939DAD55057}" type="presParOf" srcId="{98037997-5143-694A-808F-6EE7B4E2D4B4}" destId="{902CD71E-6C4B-3B47-9563-5A83C96D09CF}" srcOrd="1" destOrd="0" presId="urn:microsoft.com/office/officeart/2005/8/layout/hierarchy6"/>
    <dgm:cxn modelId="{04124504-7D2A-D740-9B51-036A9EBE2F18}" type="presParOf" srcId="{5B95EF1F-6D08-F84D-8B3E-61AB93439A9B}" destId="{611A0257-416D-114B-A7B8-EBE4D51A443C}" srcOrd="1" destOrd="0" presId="urn:microsoft.com/office/officeart/2005/8/layout/hierarchy6"/>
    <dgm:cxn modelId="{BBA93E5C-3899-0642-A753-D4CDE059338A}" type="presParOf" srcId="{611A0257-416D-114B-A7B8-EBE4D51A443C}" destId="{1297AF5E-3B29-254B-B234-D60F4CCB214B}" srcOrd="0" destOrd="0" presId="urn:microsoft.com/office/officeart/2005/8/layout/hierarchy6"/>
    <dgm:cxn modelId="{D43086F6-7DE1-3B49-8B13-BCF2D207859E}" type="presParOf" srcId="{5B95EF1F-6D08-F84D-8B3E-61AB93439A9B}" destId="{7EDD918B-D987-1A4E-96E4-B562DFE7DF68}" srcOrd="2" destOrd="0" presId="urn:microsoft.com/office/officeart/2005/8/layout/hierarchy6"/>
    <dgm:cxn modelId="{2885D7D2-0F5F-7848-A892-8B2E5166F868}" type="presParOf" srcId="{7EDD918B-D987-1A4E-96E4-B562DFE7DF68}" destId="{15189BB1-A05F-CC47-8D7E-14B4989B5318}" srcOrd="0" destOrd="0" presId="urn:microsoft.com/office/officeart/2005/8/layout/hierarchy6"/>
    <dgm:cxn modelId="{7EF76654-96B8-194B-B29F-5829E353C720}" type="presParOf" srcId="{7EDD918B-D987-1A4E-96E4-B562DFE7DF68}" destId="{66046CFF-F6B5-7547-99B8-6BA52CB25762}" srcOrd="1" destOrd="0" presId="urn:microsoft.com/office/officeart/2005/8/layout/hierarchy6"/>
    <dgm:cxn modelId="{FEAEB864-E1B6-7C4F-B4E1-1CF156CA521A}" type="presParOf" srcId="{5B95EF1F-6D08-F84D-8B3E-61AB93439A9B}" destId="{9A7D56DF-AFC7-7344-B635-857250A690D6}" srcOrd="3" destOrd="0" presId="urn:microsoft.com/office/officeart/2005/8/layout/hierarchy6"/>
    <dgm:cxn modelId="{8159BCF2-0DDE-624C-95F1-46E2F0A50B3D}" type="presParOf" srcId="{9A7D56DF-AFC7-7344-B635-857250A690D6}" destId="{7D65F72C-7643-2247-8093-51A90EFB098B}" srcOrd="0" destOrd="0" presId="urn:microsoft.com/office/officeart/2005/8/layout/hierarchy6"/>
    <dgm:cxn modelId="{25407905-AA24-6040-92ED-DC21D291F6B3}" type="presParOf" srcId="{5B95EF1F-6D08-F84D-8B3E-61AB93439A9B}" destId="{07CC868D-B109-D04E-AC7F-06A83C90C658}" srcOrd="4" destOrd="0" presId="urn:microsoft.com/office/officeart/2005/8/layout/hierarchy6"/>
    <dgm:cxn modelId="{DDC53656-9178-9F4A-AC02-F3FB172E560D}" type="presParOf" srcId="{07CC868D-B109-D04E-AC7F-06A83C90C658}" destId="{BA3A0F26-236B-024D-BEB4-4EAD65FFEF39}" srcOrd="0" destOrd="0" presId="urn:microsoft.com/office/officeart/2005/8/layout/hierarchy6"/>
    <dgm:cxn modelId="{2E8673F0-1A03-1147-AA84-727A97136606}" type="presParOf" srcId="{07CC868D-B109-D04E-AC7F-06A83C90C658}" destId="{3C6102D0-338B-3C4D-9662-4093730E17B6}" srcOrd="1" destOrd="0" presId="urn:microsoft.com/office/officeart/2005/8/layout/hierarchy6"/>
    <dgm:cxn modelId="{E6C2E1FF-2A53-6D4A-A00C-2230B5BD42D7}" type="presParOf" srcId="{5B95EF1F-6D08-F84D-8B3E-61AB93439A9B}" destId="{FA75A65C-51DF-A64E-8BFC-A6BFCC3C81EC}" srcOrd="5" destOrd="0" presId="urn:microsoft.com/office/officeart/2005/8/layout/hierarchy6"/>
    <dgm:cxn modelId="{4BDC092B-07BE-7947-8D74-52CBDE50BE90}" type="presParOf" srcId="{FA75A65C-51DF-A64E-8BFC-A6BFCC3C81EC}" destId="{BD97DADF-801F-6C4A-8358-F37D1C00A257}" srcOrd="0" destOrd="0" presId="urn:microsoft.com/office/officeart/2005/8/layout/hierarchy6"/>
    <dgm:cxn modelId="{601D2877-1A30-6647-88D9-BB3A7AC31943}" type="presParOf" srcId="{5B95EF1F-6D08-F84D-8B3E-61AB93439A9B}" destId="{5CE2160F-4ADC-EE4C-B2F3-E245FD5322A5}" srcOrd="6" destOrd="0" presId="urn:microsoft.com/office/officeart/2005/8/layout/hierarchy6"/>
    <dgm:cxn modelId="{8F412CB6-8615-A74A-A0D9-ADD3805215A7}" type="presParOf" srcId="{5CE2160F-4ADC-EE4C-B2F3-E245FD5322A5}" destId="{257DAB64-2518-784E-8974-5D04D8E66D13}" srcOrd="0" destOrd="0" presId="urn:microsoft.com/office/officeart/2005/8/layout/hierarchy6"/>
    <dgm:cxn modelId="{2309D427-757C-9D47-BB94-EC496E1BDB2B}" type="presParOf" srcId="{5CE2160F-4ADC-EE4C-B2F3-E245FD5322A5}" destId="{2D1693A4-3B57-C34E-86F9-B65CD95542CE}" srcOrd="1" destOrd="0" presId="urn:microsoft.com/office/officeart/2005/8/layout/hierarchy6"/>
    <dgm:cxn modelId="{A32856D0-5B0E-D947-B325-DB65BEA0F4D7}" type="presParOf" srcId="{5B95EF1F-6D08-F84D-8B3E-61AB93439A9B}" destId="{3D4AD17D-8404-2A41-9E19-F7A196300CD5}" srcOrd="7" destOrd="0" presId="urn:microsoft.com/office/officeart/2005/8/layout/hierarchy6"/>
    <dgm:cxn modelId="{FBBFB7D3-CEF5-B14E-B12D-37BB000224B6}" type="presParOf" srcId="{3D4AD17D-8404-2A41-9E19-F7A196300CD5}" destId="{E7082F6D-B30A-F745-91E2-CE80E63E5116}" srcOrd="0" destOrd="0" presId="urn:microsoft.com/office/officeart/2005/8/layout/hierarchy6"/>
    <dgm:cxn modelId="{0DA3BA7D-FD94-A94D-B3E1-677110F2CA63}" type="presParOf" srcId="{5B95EF1F-6D08-F84D-8B3E-61AB93439A9B}" destId="{75805F34-6BA1-264A-9429-5F82FF2D974D}" srcOrd="8" destOrd="0" presId="urn:microsoft.com/office/officeart/2005/8/layout/hierarchy6"/>
    <dgm:cxn modelId="{EB753B59-00ED-B541-A95B-B4E74A4D6788}" type="presParOf" srcId="{75805F34-6BA1-264A-9429-5F82FF2D974D}" destId="{55067CA7-B395-8842-BE90-A1A3E92F5722}" srcOrd="0" destOrd="0" presId="urn:microsoft.com/office/officeart/2005/8/layout/hierarchy6"/>
    <dgm:cxn modelId="{349433A1-6429-A34F-BB1C-96140C910286}" type="presParOf" srcId="{75805F34-6BA1-264A-9429-5F82FF2D974D}" destId="{0B26AE27-339F-DF4B-B09D-85CF6DCD8FCE}" srcOrd="1" destOrd="0" presId="urn:microsoft.com/office/officeart/2005/8/layout/hierarchy6"/>
    <dgm:cxn modelId="{CF6CB248-1C57-B04D-87B5-20FAB6465CE2}" type="presParOf" srcId="{5B95EF1F-6D08-F84D-8B3E-61AB93439A9B}" destId="{8950E051-886D-4D44-903F-3990C56A44CB}" srcOrd="9" destOrd="0" presId="urn:microsoft.com/office/officeart/2005/8/layout/hierarchy6"/>
    <dgm:cxn modelId="{70222572-F1E6-3C4F-92BB-243F1FB10DF8}" type="presParOf" srcId="{8950E051-886D-4D44-903F-3990C56A44CB}" destId="{6598B1AA-E1B3-814A-97DC-CE88E422A274}" srcOrd="0" destOrd="0" presId="urn:microsoft.com/office/officeart/2005/8/layout/hierarchy6"/>
    <dgm:cxn modelId="{132294D9-BB60-6A41-A228-211094F43C8E}" type="presParOf" srcId="{5B95EF1F-6D08-F84D-8B3E-61AB93439A9B}" destId="{8CA00467-A4B2-374E-8908-CE8654433C51}" srcOrd="10" destOrd="0" presId="urn:microsoft.com/office/officeart/2005/8/layout/hierarchy6"/>
    <dgm:cxn modelId="{37AD83FA-563A-7844-8C53-C78EABFE5ECD}" type="presParOf" srcId="{8CA00467-A4B2-374E-8908-CE8654433C51}" destId="{191B8D40-6D5D-394E-8C45-CFFC5B3AE264}" srcOrd="0" destOrd="0" presId="urn:microsoft.com/office/officeart/2005/8/layout/hierarchy6"/>
    <dgm:cxn modelId="{08B988CE-BCCA-C34B-A1EC-9A0EAACE1BA9}" type="presParOf" srcId="{8CA00467-A4B2-374E-8908-CE8654433C51}" destId="{25FCFFA4-D032-7E40-96AC-19FE65E6CEF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DD62F-9F06-BA46-967C-4A5ACFD2303E}">
      <dsp:nvSpPr>
        <dsp:cNvPr id="0" name=""/>
        <dsp:cNvSpPr/>
      </dsp:nvSpPr>
      <dsp:spPr>
        <a:xfrm rot="5400000">
          <a:off x="7815978" y="-3405463"/>
          <a:ext cx="750825" cy="7709544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Main findings</a:t>
          </a:r>
          <a:endParaRPr lang="en-US" sz="3700" b="1" kern="1200" dirty="0">
            <a:solidFill>
              <a:srgbClr val="822E54"/>
            </a:solidFill>
            <a:latin typeface="Calibri"/>
            <a:ea typeface="+mn-ea"/>
            <a:cs typeface="+mn-cs"/>
          </a:endParaRPr>
        </a:p>
      </dsp:txBody>
      <dsp:txXfrm rot="-5400000">
        <a:off x="4336619" y="110548"/>
        <a:ext cx="7672892" cy="677521"/>
      </dsp:txXfrm>
    </dsp:sp>
    <dsp:sp modelId="{93A573C0-F341-9D40-B4D6-5D2A8A25A5F8}">
      <dsp:nvSpPr>
        <dsp:cNvPr id="0" name=""/>
        <dsp:cNvSpPr/>
      </dsp:nvSpPr>
      <dsp:spPr>
        <a:xfrm>
          <a:off x="0" y="1393"/>
          <a:ext cx="4336619" cy="895830"/>
        </a:xfrm>
        <a:prstGeom prst="roundRect">
          <a:avLst/>
        </a:prstGeom>
        <a:solidFill>
          <a:schemeClr val="accent3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964267"/>
              </a:solidFill>
              <a:latin typeface="Calibri"/>
              <a:ea typeface="+mn-ea"/>
              <a:cs typeface="+mn-cs"/>
            </a:rPr>
            <a:t>Research questions</a:t>
          </a:r>
          <a:endParaRPr lang="en-US" sz="3700" b="1" kern="1200" dirty="0">
            <a:solidFill>
              <a:srgbClr val="964267"/>
            </a:solidFill>
            <a:latin typeface="Calibri"/>
            <a:ea typeface="+mn-ea"/>
            <a:cs typeface="+mn-cs"/>
          </a:endParaRPr>
        </a:p>
      </dsp:txBody>
      <dsp:txXfrm>
        <a:off x="43731" y="45124"/>
        <a:ext cx="4249157" cy="808368"/>
      </dsp:txXfrm>
    </dsp:sp>
    <dsp:sp modelId="{4A2E82D6-1CEA-144F-A268-2FE24D84E4CF}">
      <dsp:nvSpPr>
        <dsp:cNvPr id="0" name=""/>
        <dsp:cNvSpPr/>
      </dsp:nvSpPr>
      <dsp:spPr>
        <a:xfrm rot="5400000">
          <a:off x="7446169" y="-2029261"/>
          <a:ext cx="1490443" cy="77095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group: 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widespread pain, 89.3% women, low in quality of life and all functional levels and high in pain levels 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CBT group: </a:t>
          </a: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neck and/or back pain, 60.5% women and better in all aspects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336619" y="1153046"/>
        <a:ext cx="7636787" cy="1344929"/>
      </dsp:txXfrm>
    </dsp:sp>
    <dsp:sp modelId="{58F18225-E550-8745-BF95-76468FC0FBE9}">
      <dsp:nvSpPr>
        <dsp:cNvPr id="0" name=""/>
        <dsp:cNvSpPr/>
      </dsp:nvSpPr>
      <dsp:spPr>
        <a:xfrm>
          <a:off x="0" y="981613"/>
          <a:ext cx="4336619" cy="1687793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61249"/>
                <a:satOff val="-878"/>
                <a:lumOff val="5123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61249"/>
                <a:satOff val="-878"/>
                <a:lumOff val="5123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1  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&amp; CBT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groups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: </a:t>
          </a:r>
          <a:b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Differences at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base-line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 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391" y="1064004"/>
        <a:ext cx="4171837" cy="1523011"/>
      </dsp:txXfrm>
    </dsp:sp>
    <dsp:sp modelId="{C2BC4AA3-C1C3-7943-928E-53E3A201707B}">
      <dsp:nvSpPr>
        <dsp:cNvPr id="0" name=""/>
        <dsp:cNvSpPr/>
      </dsp:nvSpPr>
      <dsp:spPr>
        <a:xfrm rot="5400000">
          <a:off x="7655787" y="-415308"/>
          <a:ext cx="1071209" cy="77095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Both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groups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quality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of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life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, pain, mental and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physical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function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. The 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b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 </a:t>
          </a:r>
          <a:r>
            <a:rPr lang="sv-SE" sz="2000" b="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000" b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areas and </a:t>
          </a:r>
          <a:r>
            <a:rPr lang="sv-SE" sz="2000" b="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greately</a:t>
          </a:r>
          <a:r>
            <a:rPr lang="sv-SE" sz="2000" b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physical</a:t>
          </a:r>
          <a:r>
            <a:rPr lang="sv-SE" sz="2000" b="1" i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function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336620" y="2956151"/>
        <a:ext cx="7657252" cy="966625"/>
      </dsp:txXfrm>
    </dsp:sp>
    <dsp:sp modelId="{648B03D1-087C-7745-AAA2-0C85086F77A8}">
      <dsp:nvSpPr>
        <dsp:cNvPr id="0" name=""/>
        <dsp:cNvSpPr/>
      </dsp:nvSpPr>
      <dsp:spPr>
        <a:xfrm>
          <a:off x="0" y="2753797"/>
          <a:ext cx="4336619" cy="1371332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9"/>
                <a:satOff val="-1757"/>
                <a:lumOff val="10246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122499"/>
                <a:satOff val="-1757"/>
                <a:lumOff val="1024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2  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&amp; CBT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groups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: </a:t>
          </a:r>
          <a:b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Differential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responses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943" y="2820740"/>
        <a:ext cx="4202733" cy="1237446"/>
      </dsp:txXfrm>
    </dsp:sp>
    <dsp:sp modelId="{118FE5F2-919D-2F49-AFD2-F519866DAD66}">
      <dsp:nvSpPr>
        <dsp:cNvPr id="0" name=""/>
        <dsp:cNvSpPr/>
      </dsp:nvSpPr>
      <dsp:spPr>
        <a:xfrm rot="5400000">
          <a:off x="7584042" y="1154120"/>
          <a:ext cx="1214698" cy="77095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Distinct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differences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were</a:t>
          </a:r>
          <a:r>
            <a:rPr lang="sv-SE" sz="2000" b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found</a:t>
          </a:r>
          <a:r>
            <a:rPr lang="sv-SE" sz="2000" b="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among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clusters 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in all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aspects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The greatest difference was between the ’high’ and the ’low’ cluster, where the ’low’ reported feeling worse in all aspects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336620" y="4460840"/>
        <a:ext cx="7650247" cy="1096104"/>
      </dsp:txXfrm>
    </dsp:sp>
    <dsp:sp modelId="{BE138D11-52D7-C044-BDB8-65C2FA4961BE}">
      <dsp:nvSpPr>
        <dsp:cNvPr id="0" name=""/>
        <dsp:cNvSpPr/>
      </dsp:nvSpPr>
      <dsp:spPr>
        <a:xfrm>
          <a:off x="0" y="4209519"/>
          <a:ext cx="4336619" cy="1598745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83748"/>
                <a:satOff val="-2635"/>
                <a:lumOff val="15369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183748"/>
                <a:satOff val="-2635"/>
                <a:lumOff val="1536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3  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Clusters:</a:t>
          </a:r>
          <a:b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Differences at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base-line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 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044" y="4287563"/>
        <a:ext cx="4180531" cy="1442657"/>
      </dsp:txXfrm>
    </dsp:sp>
    <dsp:sp modelId="{66B83C08-B73E-FE44-A3F3-E1C9AFF716B6}">
      <dsp:nvSpPr>
        <dsp:cNvPr id="0" name=""/>
        <dsp:cNvSpPr/>
      </dsp:nvSpPr>
      <dsp:spPr>
        <a:xfrm rot="5400000">
          <a:off x="7802449" y="2624973"/>
          <a:ext cx="777883" cy="77095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Clusters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that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underwent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 rehabilitation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in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areas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than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those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that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underwent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CBT</a:t>
          </a:r>
          <a:endParaRPr lang="sv-SE" sz="200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 rot="-5400000">
        <a:off x="4336619" y="6128777"/>
        <a:ext cx="7671571" cy="701937"/>
      </dsp:txXfrm>
    </dsp:sp>
    <dsp:sp modelId="{4B5A39CF-7B30-8D48-BE01-8D316BE94B66}">
      <dsp:nvSpPr>
        <dsp:cNvPr id="0" name=""/>
        <dsp:cNvSpPr/>
      </dsp:nvSpPr>
      <dsp:spPr>
        <a:xfrm>
          <a:off x="0" y="5892655"/>
          <a:ext cx="4336619" cy="1174181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44997"/>
                <a:satOff val="-3514"/>
                <a:lumOff val="20492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244997"/>
                <a:satOff val="-3514"/>
                <a:lumOff val="20492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4  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Clusters: </a:t>
          </a:r>
          <a:b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Differential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responses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319" y="5949974"/>
        <a:ext cx="4221981" cy="1059543"/>
      </dsp:txXfrm>
    </dsp:sp>
    <dsp:sp modelId="{D95725ED-0FAF-B343-98A6-938F7128BB25}">
      <dsp:nvSpPr>
        <dsp:cNvPr id="0" name=""/>
        <dsp:cNvSpPr/>
      </dsp:nvSpPr>
      <dsp:spPr>
        <a:xfrm rot="5400000">
          <a:off x="7471972" y="4140350"/>
          <a:ext cx="1438837" cy="77095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Both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the 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’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high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’ and ’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low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’ clusters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improved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after</a:t>
          </a:r>
          <a:r>
            <a:rPr lang="sv-SE" sz="20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ACT 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rehabilitation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regarding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their</a:t>
          </a: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physical</a:t>
          </a:r>
          <a:r>
            <a:rPr lang="sv-SE" sz="2000" b="1" i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000" b="1" i="1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function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This difference was the largest for the ’low’ cluster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336619" y="7345941"/>
        <a:ext cx="7639306" cy="1298361"/>
      </dsp:txXfrm>
    </dsp:sp>
    <dsp:sp modelId="{74519896-2C56-414B-BA2A-74246B91E63B}">
      <dsp:nvSpPr>
        <dsp:cNvPr id="0" name=""/>
        <dsp:cNvSpPr/>
      </dsp:nvSpPr>
      <dsp:spPr>
        <a:xfrm>
          <a:off x="0" y="7151226"/>
          <a:ext cx="4336619" cy="1687793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306247"/>
                <a:satOff val="-4392"/>
                <a:lumOff val="25615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shade val="80000"/>
                <a:hueOff val="306247"/>
                <a:satOff val="-4392"/>
                <a:lumOff val="25615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rgbClr val="822E54"/>
              </a:solidFill>
              <a:latin typeface="Calibri"/>
              <a:ea typeface="+mn-ea"/>
              <a:cs typeface="+mn-cs"/>
            </a:rPr>
            <a:t> 5  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Is ACT or CBT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more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sv-SE" sz="2900" kern="1200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effective</a:t>
          </a:r>
          <a:r>
            <a:rPr lang="sv-SE" sz="29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?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391" y="7233617"/>
        <a:ext cx="4171837" cy="1523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2B8A-ADDF-C44B-925A-648026849C83}">
      <dsp:nvSpPr>
        <dsp:cNvPr id="0" name=""/>
        <dsp:cNvSpPr/>
      </dsp:nvSpPr>
      <dsp:spPr>
        <a:xfrm>
          <a:off x="795346" y="217258"/>
          <a:ext cx="1650403" cy="1650403"/>
        </a:xfrm>
        <a:prstGeom prst="pieWedge">
          <a:avLst/>
        </a:prstGeom>
        <a:gradFill flip="none" rotWithShape="1">
          <a:gsLst>
            <a:gs pos="0">
              <a:srgbClr val="385D8A"/>
            </a:gs>
            <a:gs pos="100000">
              <a:srgbClr val="7AA0E0"/>
            </a:gs>
          </a:gsLst>
          <a:lin ang="906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High AE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Low PW</a:t>
          </a:r>
          <a:endParaRPr lang="en-AU" sz="2000" b="1" kern="1200" noProof="0" dirty="0"/>
        </a:p>
      </dsp:txBody>
      <dsp:txXfrm>
        <a:off x="1278738" y="700650"/>
        <a:ext cx="1167011" cy="1167011"/>
      </dsp:txXfrm>
    </dsp:sp>
    <dsp:sp modelId="{D9CC7E3D-0FBF-6846-999A-66330CF7C3FC}">
      <dsp:nvSpPr>
        <dsp:cNvPr id="0" name=""/>
        <dsp:cNvSpPr/>
      </dsp:nvSpPr>
      <dsp:spPr>
        <a:xfrm rot="5400000">
          <a:off x="2521980" y="217258"/>
          <a:ext cx="1650403" cy="1650403"/>
        </a:xfrm>
        <a:prstGeom prst="pieWedge">
          <a:avLst/>
        </a:prstGeom>
        <a:solidFill>
          <a:srgbClr val="385D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High AE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High </a:t>
          </a:r>
          <a:r>
            <a:rPr lang="en-AU" sz="1900" b="1" kern="1200" noProof="0" dirty="0" smtClean="0"/>
            <a:t>PW</a:t>
          </a:r>
          <a:endParaRPr lang="en-AU" sz="1900" b="1" kern="1200" noProof="0" dirty="0"/>
        </a:p>
      </dsp:txBody>
      <dsp:txXfrm rot="-5400000">
        <a:off x="2521980" y="700650"/>
        <a:ext cx="1167011" cy="1167011"/>
      </dsp:txXfrm>
    </dsp:sp>
    <dsp:sp modelId="{BC7CD5E7-8A7B-324E-B399-BCCE0BCC2079}">
      <dsp:nvSpPr>
        <dsp:cNvPr id="0" name=""/>
        <dsp:cNvSpPr/>
      </dsp:nvSpPr>
      <dsp:spPr>
        <a:xfrm rot="10800000">
          <a:off x="2521980" y="1943893"/>
          <a:ext cx="1650403" cy="1650403"/>
        </a:xfrm>
        <a:prstGeom prst="pieWedge">
          <a:avLst/>
        </a:prstGeom>
        <a:gradFill flip="none" rotWithShape="1">
          <a:gsLst>
            <a:gs pos="0">
              <a:srgbClr val="7AA0E0"/>
            </a:gs>
            <a:gs pos="100000">
              <a:srgbClr val="385D8A"/>
            </a:gs>
          </a:gsLst>
          <a:lin ang="774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Low AE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High </a:t>
          </a:r>
          <a:r>
            <a:rPr lang="en-AU" sz="1900" b="1" kern="1200" noProof="0" dirty="0" smtClean="0"/>
            <a:t>PW</a:t>
          </a:r>
          <a:endParaRPr lang="en-AU" sz="1900" b="1" kern="1200" noProof="0" dirty="0"/>
        </a:p>
      </dsp:txBody>
      <dsp:txXfrm rot="10800000">
        <a:off x="2521980" y="1943893"/>
        <a:ext cx="1167011" cy="1167011"/>
      </dsp:txXfrm>
    </dsp:sp>
    <dsp:sp modelId="{B924E221-18A1-674E-A01B-9EC8F8FD255C}">
      <dsp:nvSpPr>
        <dsp:cNvPr id="0" name=""/>
        <dsp:cNvSpPr/>
      </dsp:nvSpPr>
      <dsp:spPr>
        <a:xfrm rot="16200000">
          <a:off x="795346" y="1943893"/>
          <a:ext cx="1650403" cy="1650403"/>
        </a:xfrm>
        <a:prstGeom prst="pieWedge">
          <a:avLst/>
        </a:prstGeom>
        <a:solidFill>
          <a:srgbClr val="7AA0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Low AE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noProof="0" dirty="0" smtClean="0"/>
            <a:t>Low PW</a:t>
          </a:r>
          <a:endParaRPr lang="en-AU" sz="2000" b="1" kern="1200" noProof="0" dirty="0"/>
        </a:p>
      </dsp:txBody>
      <dsp:txXfrm rot="5400000">
        <a:off x="1278738" y="1943893"/>
        <a:ext cx="1167011" cy="1167011"/>
      </dsp:txXfrm>
    </dsp:sp>
    <dsp:sp modelId="{17E67500-E092-2C43-869C-1A533A82DE6B}">
      <dsp:nvSpPr>
        <dsp:cNvPr id="0" name=""/>
        <dsp:cNvSpPr/>
      </dsp:nvSpPr>
      <dsp:spPr>
        <a:xfrm>
          <a:off x="4257430" y="1562737"/>
          <a:ext cx="569827" cy="495502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87B12-7BF2-C644-9831-7AF77988EA32}">
      <dsp:nvSpPr>
        <dsp:cNvPr id="0" name=""/>
        <dsp:cNvSpPr/>
      </dsp:nvSpPr>
      <dsp:spPr>
        <a:xfrm rot="10800000">
          <a:off x="4243195" y="1776197"/>
          <a:ext cx="569827" cy="495502"/>
        </a:xfrm>
        <a:prstGeom prst="circularArrow">
          <a:avLst/>
        </a:prstGeom>
        <a:solidFill>
          <a:schemeClr val="bg1">
            <a:alpha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B8D40-6D5D-394E-8C45-CFFC5B3AE264}">
      <dsp:nvSpPr>
        <dsp:cNvPr id="0" name=""/>
        <dsp:cNvSpPr/>
      </dsp:nvSpPr>
      <dsp:spPr>
        <a:xfrm>
          <a:off x="0" y="6736213"/>
          <a:ext cx="11262535" cy="1141651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116840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AE</a:t>
          </a:r>
          <a:b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PW</a:t>
          </a:r>
          <a:endParaRPr lang="sv-SE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736213"/>
        <a:ext cx="3378760" cy="1141651"/>
      </dsp:txXfrm>
    </dsp:sp>
    <dsp:sp modelId="{55067CA7-B395-8842-BE90-A1A3E92F5722}">
      <dsp:nvSpPr>
        <dsp:cNvPr id="0" name=""/>
        <dsp:cNvSpPr/>
      </dsp:nvSpPr>
      <dsp:spPr>
        <a:xfrm>
          <a:off x="0" y="5365996"/>
          <a:ext cx="11262535" cy="1141651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116840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AE</a:t>
          </a:r>
          <a:b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PW</a:t>
          </a:r>
          <a:endParaRPr lang="sv-SE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5365996"/>
        <a:ext cx="3378760" cy="1141651"/>
      </dsp:txXfrm>
    </dsp:sp>
    <dsp:sp modelId="{257DAB64-2518-784E-8974-5D04D8E66D13}">
      <dsp:nvSpPr>
        <dsp:cNvPr id="0" name=""/>
        <dsp:cNvSpPr/>
      </dsp:nvSpPr>
      <dsp:spPr>
        <a:xfrm>
          <a:off x="0" y="4034070"/>
          <a:ext cx="11262535" cy="1141651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1173163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AE</a:t>
          </a:r>
          <a:b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PW</a:t>
          </a:r>
          <a:endParaRPr lang="sv-SE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4034070"/>
        <a:ext cx="3378760" cy="1141651"/>
      </dsp:txXfrm>
    </dsp:sp>
    <dsp:sp modelId="{BA3A0F26-236B-024D-BEB4-4EAD65FFEF39}">
      <dsp:nvSpPr>
        <dsp:cNvPr id="0" name=""/>
        <dsp:cNvSpPr/>
      </dsp:nvSpPr>
      <dsp:spPr>
        <a:xfrm>
          <a:off x="0" y="2702143"/>
          <a:ext cx="11262535" cy="1141651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116840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AE</a:t>
          </a:r>
          <a:br>
            <a:rPr lang="sv-SE" sz="29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9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PW</a:t>
          </a:r>
        </a:p>
      </dsp:txBody>
      <dsp:txXfrm>
        <a:off x="0" y="2702143"/>
        <a:ext cx="3378760" cy="1141651"/>
      </dsp:txXfrm>
    </dsp:sp>
    <dsp:sp modelId="{15189BB1-A05F-CC47-8D7E-14B4989B5318}">
      <dsp:nvSpPr>
        <dsp:cNvPr id="0" name=""/>
        <dsp:cNvSpPr/>
      </dsp:nvSpPr>
      <dsp:spPr>
        <a:xfrm>
          <a:off x="0" y="1395527"/>
          <a:ext cx="11262535" cy="1141651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185738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Rehabilitation program</a:t>
          </a:r>
          <a:endParaRPr lang="sv-SE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395527"/>
        <a:ext cx="3378760" cy="1141651"/>
      </dsp:txXfrm>
    </dsp:sp>
    <dsp:sp modelId="{CA3DD230-3A86-8844-84D3-AAE3E415BBD1}">
      <dsp:nvSpPr>
        <dsp:cNvPr id="0" name=""/>
        <dsp:cNvSpPr/>
      </dsp:nvSpPr>
      <dsp:spPr>
        <a:xfrm>
          <a:off x="0" y="38289"/>
          <a:ext cx="11262535" cy="1141651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165100" lvl="0" indent="0" algn="l" defTabSz="1162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Pain Rehabilitation </a:t>
          </a:r>
          <a:br>
            <a:rPr lang="sv-SE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sv-SE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Clinic, Danderyd Hospital</a:t>
          </a:r>
        </a:p>
      </dsp:txBody>
      <dsp:txXfrm>
        <a:off x="0" y="38289"/>
        <a:ext cx="3378760" cy="1141651"/>
      </dsp:txXfrm>
    </dsp:sp>
    <dsp:sp modelId="{06E8C20D-31D9-B04B-8660-B9D3ADFA3C3F}">
      <dsp:nvSpPr>
        <dsp:cNvPr id="0" name=""/>
        <dsp:cNvSpPr/>
      </dsp:nvSpPr>
      <dsp:spPr>
        <a:xfrm>
          <a:off x="6494490" y="133427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Study population </a:t>
          </a: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=391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22355" y="161292"/>
        <a:ext cx="1371334" cy="895646"/>
      </dsp:txXfrm>
    </dsp:sp>
    <dsp:sp modelId="{A4088B9C-9E66-A34E-92ED-35A6EC4E09FA}">
      <dsp:nvSpPr>
        <dsp:cNvPr id="0" name=""/>
        <dsp:cNvSpPr/>
      </dsp:nvSpPr>
      <dsp:spPr>
        <a:xfrm>
          <a:off x="5352838" y="1084803"/>
          <a:ext cx="1855183" cy="380550"/>
        </a:xfrm>
        <a:custGeom>
          <a:avLst/>
          <a:gdLst/>
          <a:ahLst/>
          <a:cxnLst/>
          <a:rect l="0" t="0" r="0" b="0"/>
          <a:pathLst>
            <a:path>
              <a:moveTo>
                <a:pt x="1444816" y="0"/>
              </a:moveTo>
              <a:lnTo>
                <a:pt x="1444816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3B33-2E9D-E34A-B43A-F49F8DA99B4F}">
      <dsp:nvSpPr>
        <dsp:cNvPr id="0" name=""/>
        <dsp:cNvSpPr/>
      </dsp:nvSpPr>
      <dsp:spPr>
        <a:xfrm>
          <a:off x="4639306" y="1465354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</a:t>
          </a:r>
          <a:br>
            <a:rPr lang="sv-SE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20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n= </a:t>
          </a:r>
          <a:r>
            <a:rPr lang="sv-SE" sz="2000" i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272</a:t>
          </a:r>
          <a:endParaRPr lang="sv-SE" sz="140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67171" y="1493219"/>
        <a:ext cx="1371334" cy="895646"/>
      </dsp:txXfrm>
    </dsp:sp>
    <dsp:sp modelId="{6D96BF42-281D-544E-8A3F-C9591AE3C648}">
      <dsp:nvSpPr>
        <dsp:cNvPr id="0" name=""/>
        <dsp:cNvSpPr/>
      </dsp:nvSpPr>
      <dsp:spPr>
        <a:xfrm>
          <a:off x="4425246" y="2416730"/>
          <a:ext cx="927591" cy="380550"/>
        </a:xfrm>
        <a:custGeom>
          <a:avLst/>
          <a:gdLst/>
          <a:ahLst/>
          <a:cxnLst/>
          <a:rect l="0" t="0" r="0" b="0"/>
          <a:pathLst>
            <a:path>
              <a:moveTo>
                <a:pt x="722408" y="0"/>
              </a:moveTo>
              <a:lnTo>
                <a:pt x="722408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C41C3-BC32-3A41-9C74-488D3DC5739E}">
      <dsp:nvSpPr>
        <dsp:cNvPr id="0" name=""/>
        <dsp:cNvSpPr/>
      </dsp:nvSpPr>
      <dsp:spPr>
        <a:xfrm>
          <a:off x="3711714" y="279728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53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9579" y="2825146"/>
        <a:ext cx="1371334" cy="895646"/>
      </dsp:txXfrm>
    </dsp:sp>
    <dsp:sp modelId="{7E3B6ACE-CFC3-BB40-8817-01EC17A29E25}">
      <dsp:nvSpPr>
        <dsp:cNvPr id="0" name=""/>
        <dsp:cNvSpPr/>
      </dsp:nvSpPr>
      <dsp:spPr>
        <a:xfrm>
          <a:off x="4379526" y="3748657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FD3EC-4020-474A-934D-91A4F814D712}">
      <dsp:nvSpPr>
        <dsp:cNvPr id="0" name=""/>
        <dsp:cNvSpPr/>
      </dsp:nvSpPr>
      <dsp:spPr>
        <a:xfrm>
          <a:off x="3711714" y="4129207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57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9579" y="4157072"/>
        <a:ext cx="1371334" cy="895646"/>
      </dsp:txXfrm>
    </dsp:sp>
    <dsp:sp modelId="{583A4209-5E7E-694C-B671-E51501F01462}">
      <dsp:nvSpPr>
        <dsp:cNvPr id="0" name=""/>
        <dsp:cNvSpPr/>
      </dsp:nvSpPr>
      <dsp:spPr>
        <a:xfrm>
          <a:off x="4379526" y="5080583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71EAA-1F64-3B4F-93D0-26FFC3D4E4B6}">
      <dsp:nvSpPr>
        <dsp:cNvPr id="0" name=""/>
        <dsp:cNvSpPr/>
      </dsp:nvSpPr>
      <dsp:spPr>
        <a:xfrm>
          <a:off x="3711714" y="5461134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70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9579" y="5488999"/>
        <a:ext cx="1371334" cy="895646"/>
      </dsp:txXfrm>
    </dsp:sp>
    <dsp:sp modelId="{4ACA5180-90DD-8C40-AD7A-F4D0CE1BF943}">
      <dsp:nvSpPr>
        <dsp:cNvPr id="0" name=""/>
        <dsp:cNvSpPr/>
      </dsp:nvSpPr>
      <dsp:spPr>
        <a:xfrm>
          <a:off x="4379526" y="6412510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76DF0-9FF4-8946-B57D-3746F1BC7D73}">
      <dsp:nvSpPr>
        <dsp:cNvPr id="0" name=""/>
        <dsp:cNvSpPr/>
      </dsp:nvSpPr>
      <dsp:spPr>
        <a:xfrm>
          <a:off x="3711714" y="679306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92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9579" y="6820926"/>
        <a:ext cx="1371334" cy="895646"/>
      </dsp:txXfrm>
    </dsp:sp>
    <dsp:sp modelId="{0796D5DA-1D3C-0E44-88DE-75E6C87C9B37}">
      <dsp:nvSpPr>
        <dsp:cNvPr id="0" name=""/>
        <dsp:cNvSpPr/>
      </dsp:nvSpPr>
      <dsp:spPr>
        <a:xfrm>
          <a:off x="5352838" y="2416730"/>
          <a:ext cx="927591" cy="38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722408" y="148186"/>
              </a:lnTo>
              <a:lnTo>
                <a:pt x="722408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F71FB-1EA8-914F-AA8A-9B437E618EA8}">
      <dsp:nvSpPr>
        <dsp:cNvPr id="0" name=""/>
        <dsp:cNvSpPr/>
      </dsp:nvSpPr>
      <dsp:spPr>
        <a:xfrm>
          <a:off x="5566898" y="279728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94763" y="2825146"/>
        <a:ext cx="1371334" cy="895646"/>
      </dsp:txXfrm>
    </dsp:sp>
    <dsp:sp modelId="{1E92A8D6-0E73-B941-8333-7AE80C010075}">
      <dsp:nvSpPr>
        <dsp:cNvPr id="0" name=""/>
        <dsp:cNvSpPr/>
      </dsp:nvSpPr>
      <dsp:spPr>
        <a:xfrm>
          <a:off x="6234710" y="3748657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9CE5A-9631-764A-A1F9-08371443BBA3}">
      <dsp:nvSpPr>
        <dsp:cNvPr id="0" name=""/>
        <dsp:cNvSpPr/>
      </dsp:nvSpPr>
      <dsp:spPr>
        <a:xfrm>
          <a:off x="5566898" y="4129207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94763" y="4157072"/>
        <a:ext cx="1371334" cy="895646"/>
      </dsp:txXfrm>
    </dsp:sp>
    <dsp:sp modelId="{5A5255FA-A3A3-434C-945D-DAA12B68C480}">
      <dsp:nvSpPr>
        <dsp:cNvPr id="0" name=""/>
        <dsp:cNvSpPr/>
      </dsp:nvSpPr>
      <dsp:spPr>
        <a:xfrm>
          <a:off x="6234710" y="5080583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76D82-37B5-7148-BAEF-4E2424762C2E}">
      <dsp:nvSpPr>
        <dsp:cNvPr id="0" name=""/>
        <dsp:cNvSpPr/>
      </dsp:nvSpPr>
      <dsp:spPr>
        <a:xfrm>
          <a:off x="5566898" y="5461134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94763" y="5488999"/>
        <a:ext cx="1371334" cy="895646"/>
      </dsp:txXfrm>
    </dsp:sp>
    <dsp:sp modelId="{D2422369-81B1-6F47-9C6E-0102077C05F0}">
      <dsp:nvSpPr>
        <dsp:cNvPr id="0" name=""/>
        <dsp:cNvSpPr/>
      </dsp:nvSpPr>
      <dsp:spPr>
        <a:xfrm>
          <a:off x="6234710" y="6412510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5AC9D-0753-2A41-8F7A-37D2513EF805}">
      <dsp:nvSpPr>
        <dsp:cNvPr id="0" name=""/>
        <dsp:cNvSpPr/>
      </dsp:nvSpPr>
      <dsp:spPr>
        <a:xfrm>
          <a:off x="5566898" y="679306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94763" y="6820926"/>
        <a:ext cx="1371334" cy="895646"/>
      </dsp:txXfrm>
    </dsp:sp>
    <dsp:sp modelId="{2C8BD37F-312E-AA41-AAC1-82BF14BCF7A0}">
      <dsp:nvSpPr>
        <dsp:cNvPr id="0" name=""/>
        <dsp:cNvSpPr/>
      </dsp:nvSpPr>
      <dsp:spPr>
        <a:xfrm>
          <a:off x="7208022" y="1084803"/>
          <a:ext cx="1855183" cy="38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1444816" y="148186"/>
              </a:lnTo>
              <a:lnTo>
                <a:pt x="1444816" y="29637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DCE23-54AB-0541-AB07-27ABBF2C1A8F}">
      <dsp:nvSpPr>
        <dsp:cNvPr id="0" name=""/>
        <dsp:cNvSpPr/>
      </dsp:nvSpPr>
      <dsp:spPr>
        <a:xfrm>
          <a:off x="8349673" y="1465354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CBT</a:t>
          </a:r>
          <a:br>
            <a:rPr lang="sv-SE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20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n= </a:t>
          </a:r>
          <a:r>
            <a:rPr lang="sv-SE" sz="2000" i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119</a:t>
          </a:r>
          <a:endParaRPr lang="sv-SE" sz="140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77538" y="1493219"/>
        <a:ext cx="1371334" cy="895646"/>
      </dsp:txXfrm>
    </dsp:sp>
    <dsp:sp modelId="{659F04A3-E807-D646-ABBA-B59635C46C9C}">
      <dsp:nvSpPr>
        <dsp:cNvPr id="0" name=""/>
        <dsp:cNvSpPr/>
      </dsp:nvSpPr>
      <dsp:spPr>
        <a:xfrm>
          <a:off x="8135614" y="2416730"/>
          <a:ext cx="927591" cy="380550"/>
        </a:xfrm>
        <a:custGeom>
          <a:avLst/>
          <a:gdLst/>
          <a:ahLst/>
          <a:cxnLst/>
          <a:rect l="0" t="0" r="0" b="0"/>
          <a:pathLst>
            <a:path>
              <a:moveTo>
                <a:pt x="722408" y="0"/>
              </a:moveTo>
              <a:lnTo>
                <a:pt x="722408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D8F4B-C0F7-DA4B-A7F9-BE44940FAE70}">
      <dsp:nvSpPr>
        <dsp:cNvPr id="0" name=""/>
        <dsp:cNvSpPr/>
      </dsp:nvSpPr>
      <dsp:spPr>
        <a:xfrm>
          <a:off x="7422082" y="279728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33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9947" y="2825146"/>
        <a:ext cx="1371334" cy="895646"/>
      </dsp:txXfrm>
    </dsp:sp>
    <dsp:sp modelId="{CC2B4B3D-6804-CC4C-B420-0B1AE918F606}">
      <dsp:nvSpPr>
        <dsp:cNvPr id="0" name=""/>
        <dsp:cNvSpPr/>
      </dsp:nvSpPr>
      <dsp:spPr>
        <a:xfrm>
          <a:off x="8089894" y="3748657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C767B-09B2-1741-9AA3-A5539976F117}">
      <dsp:nvSpPr>
        <dsp:cNvPr id="0" name=""/>
        <dsp:cNvSpPr/>
      </dsp:nvSpPr>
      <dsp:spPr>
        <a:xfrm>
          <a:off x="7422082" y="4129207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34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9947" y="4157072"/>
        <a:ext cx="1371334" cy="895646"/>
      </dsp:txXfrm>
    </dsp:sp>
    <dsp:sp modelId="{3D942D45-2172-0F45-A538-3354C7806F7D}">
      <dsp:nvSpPr>
        <dsp:cNvPr id="0" name=""/>
        <dsp:cNvSpPr/>
      </dsp:nvSpPr>
      <dsp:spPr>
        <a:xfrm>
          <a:off x="8089894" y="5080583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97492-888A-AE45-AFCB-EE8C41AF4D74}">
      <dsp:nvSpPr>
        <dsp:cNvPr id="0" name=""/>
        <dsp:cNvSpPr/>
      </dsp:nvSpPr>
      <dsp:spPr>
        <a:xfrm>
          <a:off x="7422082" y="5461134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18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9947" y="5488999"/>
        <a:ext cx="1371334" cy="895646"/>
      </dsp:txXfrm>
    </dsp:sp>
    <dsp:sp modelId="{FB981F71-3E2F-5C40-840C-81EA2473947C}">
      <dsp:nvSpPr>
        <dsp:cNvPr id="0" name=""/>
        <dsp:cNvSpPr/>
      </dsp:nvSpPr>
      <dsp:spPr>
        <a:xfrm>
          <a:off x="8089894" y="6412510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C339B-3C3B-6E44-A632-EDEC8A7B3663}">
      <dsp:nvSpPr>
        <dsp:cNvPr id="0" name=""/>
        <dsp:cNvSpPr/>
      </dsp:nvSpPr>
      <dsp:spPr>
        <a:xfrm>
          <a:off x="7422082" y="679306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Pre-rehab</a:t>
          </a:r>
          <a:b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sv-SE" sz="1800" i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</a:t>
          </a: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 34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9947" y="6820926"/>
        <a:ext cx="1371334" cy="895646"/>
      </dsp:txXfrm>
    </dsp:sp>
    <dsp:sp modelId="{5B65D44A-39DF-C442-8A03-A2194B93FA99}">
      <dsp:nvSpPr>
        <dsp:cNvPr id="0" name=""/>
        <dsp:cNvSpPr/>
      </dsp:nvSpPr>
      <dsp:spPr>
        <a:xfrm>
          <a:off x="9063206" y="2416730"/>
          <a:ext cx="927591" cy="38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722408" y="148186"/>
              </a:lnTo>
              <a:lnTo>
                <a:pt x="722408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04BFB-5607-0A41-AC72-A78640524A17}">
      <dsp:nvSpPr>
        <dsp:cNvPr id="0" name=""/>
        <dsp:cNvSpPr/>
      </dsp:nvSpPr>
      <dsp:spPr>
        <a:xfrm>
          <a:off x="9277265" y="279728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05130" y="2825146"/>
        <a:ext cx="1371334" cy="895646"/>
      </dsp:txXfrm>
    </dsp:sp>
    <dsp:sp modelId="{317B226D-A813-4D49-8B1E-68F1C80790A7}">
      <dsp:nvSpPr>
        <dsp:cNvPr id="0" name=""/>
        <dsp:cNvSpPr/>
      </dsp:nvSpPr>
      <dsp:spPr>
        <a:xfrm>
          <a:off x="9945077" y="3748657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01DD4-C74E-A244-AF59-E7E648CF4786}">
      <dsp:nvSpPr>
        <dsp:cNvPr id="0" name=""/>
        <dsp:cNvSpPr/>
      </dsp:nvSpPr>
      <dsp:spPr>
        <a:xfrm>
          <a:off x="9277265" y="4129207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05130" y="4157072"/>
        <a:ext cx="1371334" cy="895646"/>
      </dsp:txXfrm>
    </dsp:sp>
    <dsp:sp modelId="{B0CCE9B6-2CD0-494E-B714-55E9CC220E08}">
      <dsp:nvSpPr>
        <dsp:cNvPr id="0" name=""/>
        <dsp:cNvSpPr/>
      </dsp:nvSpPr>
      <dsp:spPr>
        <a:xfrm>
          <a:off x="9945077" y="5080583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AE5B0-BABC-B847-858E-ED09236A214A}">
      <dsp:nvSpPr>
        <dsp:cNvPr id="0" name=""/>
        <dsp:cNvSpPr/>
      </dsp:nvSpPr>
      <dsp:spPr>
        <a:xfrm>
          <a:off x="9277265" y="5461134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05130" y="5488999"/>
        <a:ext cx="1371334" cy="895646"/>
      </dsp:txXfrm>
    </dsp:sp>
    <dsp:sp modelId="{9412F0A2-CCEE-8946-982D-7A214B886D48}">
      <dsp:nvSpPr>
        <dsp:cNvPr id="0" name=""/>
        <dsp:cNvSpPr/>
      </dsp:nvSpPr>
      <dsp:spPr>
        <a:xfrm>
          <a:off x="9945077" y="6412510"/>
          <a:ext cx="91440" cy="380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7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1A165-76B6-9E41-809E-0B309C817972}">
      <dsp:nvSpPr>
        <dsp:cNvPr id="0" name=""/>
        <dsp:cNvSpPr/>
      </dsp:nvSpPr>
      <dsp:spPr>
        <a:xfrm>
          <a:off x="9277265" y="6793061"/>
          <a:ext cx="1427064" cy="951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Post-rehab</a:t>
          </a:r>
          <a:endParaRPr lang="sv-SE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05130" y="6820926"/>
        <a:ext cx="1371334" cy="895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0D2F1E-C21F-DC43-A1EB-01ECA47414A4}" type="datetimeFigureOut">
              <a:rPr lang="sv-SE"/>
              <a:pPr>
                <a:defRPr/>
              </a:pPr>
              <a:t>2015-05-19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9A1D90-816B-7C4D-A977-5DC80237449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664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8285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6571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485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53143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914296" algn="l" defTabSz="7657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97156" algn="l" defTabSz="7657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0015" algn="l" defTabSz="7657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62874" algn="l" defTabSz="7657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28850" y="685800"/>
            <a:ext cx="24003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409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B84F10D-3393-FC44-99EC-5546F4579C26}" type="slidenum">
              <a:rPr lang="sv-SE" sz="1200"/>
              <a:pPr/>
              <a:t>1</a:t>
            </a:fld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173334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90712" y="11186294"/>
            <a:ext cx="21420139" cy="771836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780103" y="20405606"/>
            <a:ext cx="17641358" cy="9201951"/>
          </a:xfrm>
        </p:spPr>
        <p:txBody>
          <a:bodyPr/>
          <a:lstStyle>
            <a:lvl1pPr marL="0" indent="0" algn="ctr">
              <a:buNone/>
              <a:defRPr/>
            </a:lvl1pPr>
            <a:lvl2pPr marL="382859" indent="0" algn="ctr">
              <a:buNone/>
              <a:defRPr/>
            </a:lvl2pPr>
            <a:lvl3pPr marL="765719" indent="0" algn="ctr">
              <a:buNone/>
              <a:defRPr/>
            </a:lvl3pPr>
            <a:lvl4pPr marL="1148578" indent="0" algn="ctr">
              <a:buNone/>
              <a:defRPr/>
            </a:lvl4pPr>
            <a:lvl5pPr marL="1531437" indent="0" algn="ctr">
              <a:buNone/>
              <a:defRPr/>
            </a:lvl5pPr>
            <a:lvl6pPr marL="1914296" indent="0" algn="ctr">
              <a:buNone/>
              <a:defRPr/>
            </a:lvl6pPr>
            <a:lvl7pPr marL="2297156" indent="0" algn="ctr">
              <a:buNone/>
              <a:defRPr/>
            </a:lvl7pPr>
            <a:lvl8pPr marL="2680015" indent="0" algn="ctr">
              <a:buNone/>
              <a:defRPr/>
            </a:lvl8pPr>
            <a:lvl9pPr marL="3062874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35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1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8083978" y="1701247"/>
            <a:ext cx="5476590" cy="3096695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651565" y="1701247"/>
            <a:ext cx="16305573" cy="3096695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50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33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128" y="23139083"/>
            <a:ext cx="21421460" cy="7152177"/>
          </a:xfrm>
        </p:spPr>
        <p:txBody>
          <a:bodyPr/>
          <a:lstStyle>
            <a:lvl1pPr algn="l">
              <a:defRPr sz="33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991128" y="15261807"/>
            <a:ext cx="21421460" cy="787727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859" indent="0">
              <a:buNone/>
              <a:defRPr sz="1500"/>
            </a:lvl2pPr>
            <a:lvl3pPr marL="765719" indent="0">
              <a:buNone/>
              <a:defRPr sz="1300"/>
            </a:lvl3pPr>
            <a:lvl4pPr marL="1148578" indent="0">
              <a:buNone/>
              <a:defRPr sz="1200"/>
            </a:lvl4pPr>
            <a:lvl5pPr marL="1531437" indent="0">
              <a:buNone/>
              <a:defRPr sz="1200"/>
            </a:lvl5pPr>
            <a:lvl6pPr marL="1914296" indent="0">
              <a:buNone/>
              <a:defRPr sz="1200"/>
            </a:lvl6pPr>
            <a:lvl7pPr marL="2297156" indent="0">
              <a:buNone/>
              <a:defRPr sz="1200"/>
            </a:lvl7pPr>
            <a:lvl8pPr marL="2680015" indent="0">
              <a:buNone/>
              <a:defRPr sz="1200"/>
            </a:lvl8pPr>
            <a:lvl9pPr marL="3062874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344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157606" y="7417915"/>
            <a:ext cx="10498669" cy="2525028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783115" y="7417915"/>
            <a:ext cx="10499990" cy="2525028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02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0475" y="1442187"/>
            <a:ext cx="22680614" cy="6001099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60475" y="8060221"/>
            <a:ext cx="11134192" cy="33597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59" indent="0">
              <a:buNone/>
              <a:defRPr sz="1700" b="1"/>
            </a:lvl2pPr>
            <a:lvl3pPr marL="765719" indent="0">
              <a:buNone/>
              <a:defRPr sz="1500" b="1"/>
            </a:lvl3pPr>
            <a:lvl4pPr marL="1148578" indent="0">
              <a:buNone/>
              <a:defRPr sz="1300" b="1"/>
            </a:lvl4pPr>
            <a:lvl5pPr marL="1531437" indent="0">
              <a:buNone/>
              <a:defRPr sz="1300" b="1"/>
            </a:lvl5pPr>
            <a:lvl6pPr marL="1914296" indent="0">
              <a:buNone/>
              <a:defRPr sz="1300" b="1"/>
            </a:lvl6pPr>
            <a:lvl7pPr marL="2297156" indent="0">
              <a:buNone/>
              <a:defRPr sz="1300" b="1"/>
            </a:lvl7pPr>
            <a:lvl8pPr marL="2680015" indent="0">
              <a:buNone/>
              <a:defRPr sz="1300" b="1"/>
            </a:lvl8pPr>
            <a:lvl9pPr marL="3062874" indent="0">
              <a:buNone/>
              <a:defRPr sz="13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60475" y="11419982"/>
            <a:ext cx="11134192" cy="2074612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2801612" y="8060221"/>
            <a:ext cx="11139476" cy="33597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59" indent="0">
              <a:buNone/>
              <a:defRPr sz="1700" b="1"/>
            </a:lvl2pPr>
            <a:lvl3pPr marL="765719" indent="0">
              <a:buNone/>
              <a:defRPr sz="1500" b="1"/>
            </a:lvl3pPr>
            <a:lvl4pPr marL="1148578" indent="0">
              <a:buNone/>
              <a:defRPr sz="1300" b="1"/>
            </a:lvl4pPr>
            <a:lvl5pPr marL="1531437" indent="0">
              <a:buNone/>
              <a:defRPr sz="1300" b="1"/>
            </a:lvl5pPr>
            <a:lvl6pPr marL="1914296" indent="0">
              <a:buNone/>
              <a:defRPr sz="1300" b="1"/>
            </a:lvl6pPr>
            <a:lvl7pPr marL="2297156" indent="0">
              <a:buNone/>
              <a:defRPr sz="1300" b="1"/>
            </a:lvl7pPr>
            <a:lvl8pPr marL="2680015" indent="0">
              <a:buNone/>
              <a:defRPr sz="1300" b="1"/>
            </a:lvl8pPr>
            <a:lvl9pPr marL="3062874" indent="0">
              <a:buNone/>
              <a:defRPr sz="13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2801612" y="11419982"/>
            <a:ext cx="11139476" cy="2074612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6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39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3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0475" y="1434174"/>
            <a:ext cx="8290857" cy="61012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52577" y="1434175"/>
            <a:ext cx="14088511" cy="3073192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60475" y="7535426"/>
            <a:ext cx="8290857" cy="24630677"/>
          </a:xfrm>
        </p:spPr>
        <p:txBody>
          <a:bodyPr/>
          <a:lstStyle>
            <a:lvl1pPr marL="0" indent="0">
              <a:buNone/>
              <a:defRPr sz="1200"/>
            </a:lvl1pPr>
            <a:lvl2pPr marL="382859" indent="0">
              <a:buNone/>
              <a:defRPr sz="1000"/>
            </a:lvl2pPr>
            <a:lvl3pPr marL="765719" indent="0">
              <a:buNone/>
              <a:defRPr sz="800"/>
            </a:lvl3pPr>
            <a:lvl4pPr marL="1148578" indent="0">
              <a:buNone/>
              <a:defRPr sz="800"/>
            </a:lvl4pPr>
            <a:lvl5pPr marL="1531437" indent="0">
              <a:buNone/>
              <a:defRPr sz="800"/>
            </a:lvl5pPr>
            <a:lvl6pPr marL="1914296" indent="0">
              <a:buNone/>
              <a:defRPr sz="800"/>
            </a:lvl6pPr>
            <a:lvl7pPr marL="2297156" indent="0">
              <a:buNone/>
              <a:defRPr sz="800"/>
            </a:lvl7pPr>
            <a:lvl8pPr marL="2680015" indent="0">
              <a:buNone/>
              <a:defRPr sz="800"/>
            </a:lvl8pPr>
            <a:lvl9pPr marL="3062874" indent="0">
              <a:buNone/>
              <a:defRPr sz="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215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40162" y="25206217"/>
            <a:ext cx="15120409" cy="297651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940162" y="3216878"/>
            <a:ext cx="15120409" cy="21606092"/>
          </a:xfrm>
        </p:spPr>
        <p:txBody>
          <a:bodyPr/>
          <a:lstStyle>
            <a:lvl1pPr marL="0" indent="0">
              <a:buNone/>
              <a:defRPr sz="2700"/>
            </a:lvl1pPr>
            <a:lvl2pPr marL="382859" indent="0">
              <a:buNone/>
              <a:defRPr sz="2300"/>
            </a:lvl2pPr>
            <a:lvl3pPr marL="765719" indent="0">
              <a:buNone/>
              <a:defRPr sz="2000"/>
            </a:lvl3pPr>
            <a:lvl4pPr marL="1148578" indent="0">
              <a:buNone/>
              <a:defRPr sz="1700"/>
            </a:lvl4pPr>
            <a:lvl5pPr marL="1531437" indent="0">
              <a:buNone/>
              <a:defRPr sz="1700"/>
            </a:lvl5pPr>
            <a:lvl6pPr marL="1914296" indent="0">
              <a:buNone/>
              <a:defRPr sz="1700"/>
            </a:lvl6pPr>
            <a:lvl7pPr marL="2297156" indent="0">
              <a:buNone/>
              <a:defRPr sz="1700"/>
            </a:lvl7pPr>
            <a:lvl8pPr marL="2680015" indent="0">
              <a:buNone/>
              <a:defRPr sz="1700"/>
            </a:lvl8pPr>
            <a:lvl9pPr marL="3062874" indent="0">
              <a:buNone/>
              <a:defRPr sz="17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40162" y="28182730"/>
            <a:ext cx="15120409" cy="4225073"/>
          </a:xfrm>
        </p:spPr>
        <p:txBody>
          <a:bodyPr/>
          <a:lstStyle>
            <a:lvl1pPr marL="0" indent="0">
              <a:buNone/>
              <a:defRPr sz="1200"/>
            </a:lvl1pPr>
            <a:lvl2pPr marL="382859" indent="0">
              <a:buNone/>
              <a:defRPr sz="1000"/>
            </a:lvl2pPr>
            <a:lvl3pPr marL="765719" indent="0">
              <a:buNone/>
              <a:defRPr sz="800"/>
            </a:lvl3pPr>
            <a:lvl4pPr marL="1148578" indent="0">
              <a:buNone/>
              <a:defRPr sz="800"/>
            </a:lvl4pPr>
            <a:lvl5pPr marL="1531437" indent="0">
              <a:buNone/>
              <a:defRPr sz="800"/>
            </a:lvl5pPr>
            <a:lvl6pPr marL="1914296" indent="0">
              <a:buNone/>
              <a:defRPr sz="800"/>
            </a:lvl6pPr>
            <a:lvl7pPr marL="2297156" indent="0">
              <a:buNone/>
              <a:defRPr sz="800"/>
            </a:lvl7pPr>
            <a:lvl8pPr marL="2680015" indent="0">
              <a:buNone/>
              <a:defRPr sz="800"/>
            </a:lvl8pPr>
            <a:lvl9pPr marL="3062874" indent="0">
              <a:buNone/>
              <a:defRPr sz="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7558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565" y="1701246"/>
            <a:ext cx="21909003" cy="57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7605" y="7417915"/>
            <a:ext cx="21125500" cy="2525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12" descr="SAeng_red_2notran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1595"/>
            <a:ext cx="25200242" cy="46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38055" rtl="0" eaLnBrk="0" fontAlgn="base" hangingPunct="0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ctr" defTabSz="3338055" rtl="0" eaLnBrk="0" fontAlgn="base" hangingPunct="0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  <a:cs typeface="ヒラギノ角ゴ Pro W3" charset="0"/>
        </a:defRPr>
      </a:lvl2pPr>
      <a:lvl3pPr algn="ctr" defTabSz="3338055" rtl="0" eaLnBrk="0" fontAlgn="base" hangingPunct="0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  <a:cs typeface="ヒラギノ角ゴ Pro W3" charset="0"/>
        </a:defRPr>
      </a:lvl3pPr>
      <a:lvl4pPr algn="ctr" defTabSz="3338055" rtl="0" eaLnBrk="0" fontAlgn="base" hangingPunct="0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  <a:cs typeface="ヒラギノ角ゴ Pro W3" charset="0"/>
        </a:defRPr>
      </a:lvl4pPr>
      <a:lvl5pPr algn="ctr" defTabSz="3338055" rtl="0" eaLnBrk="0" fontAlgn="base" hangingPunct="0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  <a:cs typeface="ヒラギノ角ゴ Pro W3" charset="0"/>
        </a:defRPr>
      </a:lvl5pPr>
      <a:lvl6pPr marL="382859" algn="ctr" defTabSz="3338055" rtl="0" fontAlgn="base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</a:defRPr>
      </a:lvl6pPr>
      <a:lvl7pPr marL="765719" algn="ctr" defTabSz="3338055" rtl="0" fontAlgn="base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</a:defRPr>
      </a:lvl7pPr>
      <a:lvl8pPr marL="1148578" algn="ctr" defTabSz="3338055" rtl="0" fontAlgn="base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</a:defRPr>
      </a:lvl8pPr>
      <a:lvl9pPr marL="1531437" algn="ctr" defTabSz="3338055" rtl="0" fontAlgn="base">
        <a:spcBef>
          <a:spcPct val="0"/>
        </a:spcBef>
        <a:spcAft>
          <a:spcPct val="0"/>
        </a:spcAft>
        <a:defRPr sz="13900" b="1">
          <a:solidFill>
            <a:schemeClr val="tx2"/>
          </a:solidFill>
          <a:latin typeface="Arial Narrow" pitchFamily="34" charset="0"/>
          <a:ea typeface="ヒラギノ角ゴ Pro W3" pitchFamily="48" charset="-128"/>
        </a:defRPr>
      </a:lvl9pPr>
    </p:titleStyle>
    <p:bodyStyle>
      <a:lvl1pPr marL="584924" indent="-584924" algn="l" defTabSz="3338055" rtl="0" eaLnBrk="0" fontAlgn="base" hangingPunct="0">
        <a:spcBef>
          <a:spcPct val="2000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2065845" indent="-396153" algn="l" defTabSz="3338055" rtl="0" eaLnBrk="0" fontAlgn="base" hangingPunct="0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3787383" indent="-449328" algn="l" defTabSz="3338055" rtl="0" eaLnBrk="0" fontAlgn="base" hangingPunct="0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5542154" indent="-534408" algn="l" defTabSz="3338055" rtl="0" eaLnBrk="0" fontAlgn="base" hangingPunct="0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7092203" indent="-416094" algn="l" defTabSz="3338055" rtl="0" eaLnBrk="0" fontAlgn="base" hangingPunct="0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7475062" indent="-416094" algn="l" defTabSz="3338055" rtl="0" fontAlgn="base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</a:defRPr>
      </a:lvl6pPr>
      <a:lvl7pPr marL="7857921" indent="-416094" algn="l" defTabSz="3338055" rtl="0" fontAlgn="base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</a:defRPr>
      </a:lvl7pPr>
      <a:lvl8pPr marL="8240781" indent="-416094" algn="l" defTabSz="3338055" rtl="0" fontAlgn="base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</a:defRPr>
      </a:lvl8pPr>
      <a:lvl9pPr marL="8623640" indent="-416094" algn="l" defTabSz="3338055" rtl="0" fontAlgn="base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859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719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578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437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296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156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015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2874" algn="l" defTabSz="7657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20" Type="http://schemas.openxmlformats.org/officeDocument/2006/relationships/diagramColors" Target="../diagrams/colors3.xml"/><Relationship Id="rId21" Type="http://schemas.microsoft.com/office/2007/relationships/diagramDrawing" Target="../diagrams/drawing3.xml"/><Relationship Id="rId22" Type="http://schemas.openxmlformats.org/officeDocument/2006/relationships/image" Target="../media/image6.jpe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25" Type="http://schemas.openxmlformats.org/officeDocument/2006/relationships/image" Target="../media/image9.png"/><Relationship Id="rId26" Type="http://schemas.openxmlformats.org/officeDocument/2006/relationships/image" Target="../media/image10.png"/><Relationship Id="rId27" Type="http://schemas.openxmlformats.org/officeDocument/2006/relationships/image" Target="../media/image11.png"/><Relationship Id="rId10" Type="http://schemas.openxmlformats.org/officeDocument/2006/relationships/image" Target="../media/image4.jpeg"/><Relationship Id="rId11" Type="http://schemas.openxmlformats.org/officeDocument/2006/relationships/image" Target="../media/image5.jpeg"/><Relationship Id="rId12" Type="http://schemas.openxmlformats.org/officeDocument/2006/relationships/diagramData" Target="../diagrams/data2.xml"/><Relationship Id="rId13" Type="http://schemas.openxmlformats.org/officeDocument/2006/relationships/diagramLayout" Target="../diagrams/layout2.xml"/><Relationship Id="rId14" Type="http://schemas.openxmlformats.org/officeDocument/2006/relationships/diagramQuickStyle" Target="../diagrams/quickStyle2.xml"/><Relationship Id="rId15" Type="http://schemas.openxmlformats.org/officeDocument/2006/relationships/diagramColors" Target="../diagrams/colors2.xml"/><Relationship Id="rId16" Type="http://schemas.microsoft.com/office/2007/relationships/diagramDrawing" Target="../diagrams/drawing2.xml"/><Relationship Id="rId17" Type="http://schemas.openxmlformats.org/officeDocument/2006/relationships/diagramData" Target="../diagrams/data3.xml"/><Relationship Id="rId18" Type="http://schemas.openxmlformats.org/officeDocument/2006/relationships/diagramLayout" Target="../diagrams/layout3.xml"/><Relationship Id="rId19" Type="http://schemas.openxmlformats.org/officeDocument/2006/relationships/diagramQuickStyle" Target="../diagrams/quickStyle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09922" y="12734956"/>
            <a:ext cx="7491396" cy="8590148"/>
          </a:xfrm>
          <a:noFill/>
        </p:spPr>
        <p:txBody>
          <a:bodyPr/>
          <a:lstStyle/>
          <a:p>
            <a:pPr marL="0" indent="0" defTabSz="765719" eaLnBrk="1" hangingPunct="1">
              <a:lnSpc>
                <a:spcPct val="80000"/>
              </a:lnSpc>
              <a:spcBef>
                <a:spcPct val="0"/>
              </a:spcBef>
            </a:pPr>
            <a:r>
              <a:rPr lang="sv-SE" sz="3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Clustering</a:t>
            </a:r>
            <a:r>
              <a:rPr lang="sv-SE" sz="3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patients in </a:t>
            </a:r>
            <a:r>
              <a:rPr lang="sv-SE" sz="3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groups</a:t>
            </a:r>
            <a:r>
              <a:rPr lang="sv-SE" sz="3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according</a:t>
            </a:r>
            <a:r>
              <a:rPr lang="sv-SE" sz="3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to</a:t>
            </a:r>
            <a:r>
              <a:rPr lang="sv-SE" sz="3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their</a:t>
            </a:r>
            <a:r>
              <a:rPr lang="sv-SE" sz="3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pain </a:t>
            </a:r>
            <a:r>
              <a:rPr lang="sv-SE" sz="3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acceptance</a:t>
            </a: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sv-SE" sz="1200" dirty="0">
              <a:latin typeface="Arial" charset="0"/>
              <a:ea typeface="ヒラギノ角ゴ Pro W3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sv-SE" sz="2700" dirty="0" err="1">
                <a:latin typeface="Arial" charset="0"/>
                <a:ea typeface="ヒラギノ角ゴ Pro W3" charset="0"/>
              </a:rPr>
              <a:t>Previous</a:t>
            </a:r>
            <a:r>
              <a:rPr lang="sv-SE" sz="2700" dirty="0">
                <a:latin typeface="Arial" charset="0"/>
                <a:ea typeface="ヒラギノ角ゴ Pro W3" charset="0"/>
              </a:rPr>
              <a:t> research has </a:t>
            </a:r>
            <a:r>
              <a:rPr lang="sv-SE" sz="2700" dirty="0" err="1">
                <a:latin typeface="Arial" charset="0"/>
                <a:ea typeface="ヒラギノ角ゴ Pro W3" charset="0"/>
              </a:rPr>
              <a:t>suggested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that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clustering</a:t>
            </a:r>
            <a:r>
              <a:rPr lang="sv-SE" sz="2700" dirty="0">
                <a:latin typeface="Arial" charset="0"/>
                <a:ea typeface="ヒラギノ角ゴ Pro W3" charset="0"/>
              </a:rPr>
              <a:t> patients </a:t>
            </a:r>
            <a:r>
              <a:rPr lang="sv-SE" sz="2700" dirty="0" err="1">
                <a:latin typeface="Arial" charset="0"/>
                <a:ea typeface="ヒラギノ角ゴ Pro W3" charset="0"/>
              </a:rPr>
              <a:t>according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to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their</a:t>
            </a:r>
            <a:r>
              <a:rPr lang="sv-SE" sz="2700" dirty="0">
                <a:latin typeface="Arial" charset="0"/>
                <a:ea typeface="ヒラギノ角ゴ Pro W3" charset="0"/>
              </a:rPr>
              <a:t> pain </a:t>
            </a:r>
            <a:r>
              <a:rPr lang="sv-SE" sz="2700" dirty="0" err="1">
                <a:latin typeface="Arial" charset="0"/>
                <a:ea typeface="ヒラギノ角ゴ Pro W3" charset="0"/>
              </a:rPr>
              <a:t>acceptance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can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predict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treatment</a:t>
            </a:r>
            <a:r>
              <a:rPr lang="sv-SE" sz="2700" dirty="0">
                <a:latin typeface="Arial" charset="0"/>
                <a:ea typeface="ヒラギノ角ゴ Pro W3" charset="0"/>
              </a:rPr>
              <a:t> </a:t>
            </a:r>
            <a:r>
              <a:rPr lang="sv-SE" sz="2700" dirty="0" err="1">
                <a:latin typeface="Arial" charset="0"/>
                <a:ea typeface="ヒラギノ角ゴ Pro W3" charset="0"/>
              </a:rPr>
              <a:t>outcome</a:t>
            </a:r>
            <a:r>
              <a:rPr lang="sv-SE" sz="2700" dirty="0">
                <a:latin typeface="Arial" charset="0"/>
                <a:ea typeface="ヒラギノ角ゴ Pro W3" charset="0"/>
              </a:rPr>
              <a:t>.</a:t>
            </a: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7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4061233" indent="0" eaLnBrk="1" hangingPunct="1">
              <a:lnSpc>
                <a:spcPct val="80000"/>
              </a:lnSpc>
              <a:tabLst>
                <a:tab pos="4125043" algn="l"/>
              </a:tabLst>
            </a:pPr>
            <a:endParaRPr lang="sv-SE" sz="2000" dirty="0">
              <a:latin typeface="Arial" charset="0"/>
              <a:ea typeface="ヒラギノ角ゴ Pro W3" charset="0"/>
            </a:endParaRPr>
          </a:p>
          <a:p>
            <a:pPr marL="0" indent="0" defTabSz="765719" eaLnBrk="1" hangingPunct="1">
              <a:lnSpc>
                <a:spcPct val="80000"/>
              </a:lnSpc>
              <a:spcBef>
                <a:spcPct val="0"/>
              </a:spcBef>
              <a:tabLst>
                <a:tab pos="4125043" algn="l"/>
              </a:tabLst>
            </a:pPr>
            <a:endParaRPr lang="sv-SE" sz="2100" kern="120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defTabSz="765719" eaLnBrk="1" hangingPunct="1">
              <a:lnSpc>
                <a:spcPct val="80000"/>
              </a:lnSpc>
              <a:spcBef>
                <a:spcPct val="0"/>
              </a:spcBef>
              <a:tabLst>
                <a:tab pos="4125043" algn="l"/>
              </a:tabLst>
            </a:pPr>
            <a:endParaRPr lang="sv-SE" sz="2100" kern="120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defTabSz="765719" eaLnBrk="1" hangingPunct="1">
              <a:lnSpc>
                <a:spcPct val="80000"/>
              </a:lnSpc>
              <a:spcBef>
                <a:spcPct val="0"/>
              </a:spcBef>
              <a:tabLst>
                <a:tab pos="4125043" algn="l"/>
              </a:tabLst>
            </a:pP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amount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of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pain</a:t>
            </a:r>
            <a:b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</a:b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the patient is </a:t>
            </a:r>
          </a:p>
          <a:p>
            <a:pPr marL="0" indent="0" defTabSz="765719" eaLnBrk="1" hangingPunct="1">
              <a:lnSpc>
                <a:spcPct val="80000"/>
              </a:lnSpc>
              <a:spcBef>
                <a:spcPct val="0"/>
              </a:spcBef>
              <a:tabLst>
                <a:tab pos="4125043" algn="l"/>
              </a:tabLst>
            </a:pP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willing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to</a:t>
            </a:r>
            <a:endParaRPr lang="en-GB" sz="2100" kern="120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defTabSz="765719" eaLnBrk="1" hangingPunct="1">
              <a:lnSpc>
                <a:spcPct val="80000"/>
              </a:lnSpc>
              <a:spcBef>
                <a:spcPct val="0"/>
              </a:spcBef>
              <a:tabLst>
                <a:tab pos="4125043" algn="l"/>
              </a:tabLst>
            </a:pP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experience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while</a:t>
            </a:r>
            <a:r>
              <a:rPr lang="sv-SE" sz="2100" kern="120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participating</a:t>
            </a:r>
            <a:r>
              <a:rPr lang="sv-SE" sz="2100" kern="120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in </a:t>
            </a: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important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actitivites</a:t>
            </a:r>
            <a:r>
              <a:rPr lang="sv-SE" sz="2100" kern="120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.</a:t>
            </a:r>
            <a:endParaRPr lang="en-GB" sz="2100" kern="120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eaLnBrk="1" hangingPunct="1">
              <a:lnSpc>
                <a:spcPct val="80000"/>
              </a:lnSpc>
              <a:tabLst>
                <a:tab pos="4125043" algn="l"/>
              </a:tabLst>
            </a:pPr>
            <a:r>
              <a:rPr lang="sv-SE" sz="2100" b="1" kern="1200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AE</a:t>
            </a:r>
            <a:r>
              <a:rPr lang="sv-SE" dirty="0" smtClean="0">
                <a:latin typeface="Arial" charset="0"/>
                <a:ea typeface="ヒラギノ角ゴ Pro W3" charset="0"/>
              </a:rPr>
              <a:t>: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Activity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Engagement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is the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degree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to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which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the patient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continues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with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daily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life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despite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the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presence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</a:t>
            </a:r>
            <a:r>
              <a:rPr lang="sv-SE" sz="2100" kern="1200" dirty="0" err="1">
                <a:latin typeface="Arial" charset="0"/>
                <a:ea typeface="ヒラギノ角ゴ Pro W3" charset="0"/>
              </a:rPr>
              <a:t>of</a:t>
            </a:r>
            <a:r>
              <a:rPr lang="sv-SE" sz="2100" kern="1200" dirty="0">
                <a:latin typeface="Arial" charset="0"/>
                <a:ea typeface="ヒラギノ角ゴ Pro W3" charset="0"/>
              </a:rPr>
              <a:t> pain</a:t>
            </a:r>
            <a:r>
              <a:rPr lang="sv-SE" dirty="0" smtClean="0"/>
              <a:t>.</a:t>
            </a:r>
            <a:endParaRPr lang="sv-SE" dirty="0" smtClean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</p:txBody>
      </p:sp>
      <p:sp>
        <p:nvSpPr>
          <p:cNvPr id="3073" name="Rectangle 13"/>
          <p:cNvSpPr>
            <a:spLocks noChangeArrowheads="1"/>
          </p:cNvSpPr>
          <p:nvPr/>
        </p:nvSpPr>
        <p:spPr bwMode="auto">
          <a:xfrm>
            <a:off x="0" y="0"/>
            <a:ext cx="25201563" cy="3601461"/>
          </a:xfrm>
          <a:prstGeom prst="rect">
            <a:avLst/>
          </a:prstGeom>
          <a:solidFill>
            <a:srgbClr val="964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72" tIns="38286" rIns="76572" bIns="38286" anchor="ctr"/>
          <a:lstStyle/>
          <a:p>
            <a:endParaRPr lang="sv-S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661" y="196758"/>
            <a:ext cx="15282447" cy="2604553"/>
          </a:xfrm>
        </p:spPr>
        <p:txBody>
          <a:bodyPr/>
          <a:lstStyle/>
          <a:p>
            <a:pPr eaLnBrk="1" hangingPunct="1"/>
            <a:r>
              <a:rPr lang="sv-SE" sz="74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charset="0"/>
                <a:ea typeface="ヒラギノ角ゴ Pro W3" charset="0"/>
              </a:rPr>
              <a:t>Is pain acceptance a good indicator for differential </a:t>
            </a:r>
            <a:r>
              <a:rPr lang="sv-SE" sz="7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charset="0"/>
                <a:ea typeface="ヒラギノ角ゴ Pro W3" charset="0"/>
              </a:rPr>
              <a:t>response </a:t>
            </a:r>
            <a:r>
              <a:rPr lang="sv-SE" sz="74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charset="0"/>
                <a:ea typeface="ヒラギノ角ゴ Pro W3" charset="0"/>
              </a:rPr>
              <a:t>to various rehabilitation packages?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452" y="3827136"/>
            <a:ext cx="22865589" cy="1154731"/>
          </a:xfrm>
        </p:spPr>
        <p:txBody>
          <a:bodyPr/>
          <a:lstStyle/>
          <a:p>
            <a:pPr marL="0" indent="0" algn="ctr" eaLnBrk="1" hangingPunct="1"/>
            <a:r>
              <a:rPr lang="sv-SE" sz="3900" b="1" dirty="0">
                <a:latin typeface="Arial" charset="0"/>
                <a:ea typeface="ヒラギノ角ゴ Pro W3" charset="0"/>
              </a:rPr>
              <a:t>Linn Wifstrand</a:t>
            </a:r>
            <a:r>
              <a:rPr lang="sv-SE" sz="3900" baseline="30000" dirty="0">
                <a:latin typeface="Arial" charset="0"/>
                <a:ea typeface="ヒラギノ角ゴ Pro W3" charset="0"/>
              </a:rPr>
              <a:t>1</a:t>
            </a:r>
            <a:r>
              <a:rPr lang="sv-SE" sz="3900" b="1" dirty="0">
                <a:latin typeface="Arial" charset="0"/>
                <a:ea typeface="ヒラギノ角ゴ Pro W3" charset="0"/>
              </a:rPr>
              <a:t>, David Gillanders</a:t>
            </a:r>
            <a:r>
              <a:rPr lang="sv-SE" sz="3900" baseline="30000" dirty="0">
                <a:latin typeface="Arial" charset="0"/>
                <a:ea typeface="ヒラギノ角ゴ Pro W3" charset="0"/>
              </a:rPr>
              <a:t>2</a:t>
            </a:r>
            <a:r>
              <a:rPr lang="sv-SE" sz="3900" b="1" dirty="0">
                <a:latin typeface="Arial" charset="0"/>
                <a:ea typeface="ヒラギノ角ゴ Pro W3" charset="0"/>
              </a:rPr>
              <a:t>, Graciela Rovner</a:t>
            </a:r>
            <a:r>
              <a:rPr lang="sv-SE" sz="3900" baseline="30000" dirty="0">
                <a:latin typeface="Arial" charset="0"/>
                <a:ea typeface="ヒラギノ角ゴ Pro W3" charset="0"/>
              </a:rPr>
              <a:t>1,3</a:t>
            </a:r>
            <a:endParaRPr lang="sv-SE" sz="3900" dirty="0">
              <a:latin typeface="Arial" charset="0"/>
              <a:ea typeface="ヒラギノ角ゴ Pro W3" charset="0"/>
            </a:endParaRPr>
          </a:p>
        </p:txBody>
      </p:sp>
      <p:sp>
        <p:nvSpPr>
          <p:cNvPr id="3078" name="Line 14"/>
          <p:cNvSpPr>
            <a:spLocks noChangeShapeType="1"/>
          </p:cNvSpPr>
          <p:nvPr/>
        </p:nvSpPr>
        <p:spPr bwMode="auto">
          <a:xfrm>
            <a:off x="0" y="6545925"/>
            <a:ext cx="25189672" cy="0"/>
          </a:xfrm>
          <a:prstGeom prst="line">
            <a:avLst/>
          </a:prstGeom>
          <a:noFill/>
          <a:ln w="190500">
            <a:solidFill>
              <a:srgbClr val="9642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572" tIns="38286" rIns="76572" bIns="38286"/>
          <a:lstStyle/>
          <a:p>
            <a:endParaRPr lang="en-US"/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19625127" y="12734954"/>
            <a:ext cx="5576436" cy="81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287" tIns="312287" rIns="312287" bIns="312287"/>
          <a:lstStyle/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3000" b="1" dirty="0" smtClean="0">
                <a:solidFill>
                  <a:srgbClr val="964267"/>
                </a:solidFill>
              </a:rPr>
              <a:t>Self-</a:t>
            </a:r>
            <a:r>
              <a:rPr lang="sv-SE" sz="3000" b="1" dirty="0" err="1" smtClean="0">
                <a:solidFill>
                  <a:srgbClr val="964267"/>
                </a:solidFill>
              </a:rPr>
              <a:t>report</a:t>
            </a:r>
            <a:r>
              <a:rPr lang="sv-SE" sz="3000" b="1" dirty="0" smtClean="0">
                <a:solidFill>
                  <a:srgbClr val="964267"/>
                </a:solidFill>
              </a:rPr>
              <a:t/>
            </a:r>
            <a:br>
              <a:rPr lang="sv-SE" sz="3000" b="1" dirty="0" smtClean="0">
                <a:solidFill>
                  <a:srgbClr val="964267"/>
                </a:solidFill>
              </a:rPr>
            </a:br>
            <a:r>
              <a:rPr lang="sv-SE" sz="3000" b="1" dirty="0" err="1">
                <a:solidFill>
                  <a:srgbClr val="964267"/>
                </a:solidFill>
              </a:rPr>
              <a:t>Q</a:t>
            </a:r>
            <a:r>
              <a:rPr lang="sv-SE" sz="3000" b="1" dirty="0" err="1" smtClean="0">
                <a:solidFill>
                  <a:srgbClr val="964267"/>
                </a:solidFill>
              </a:rPr>
              <a:t>uestionnaires</a:t>
            </a:r>
            <a:endParaRPr lang="sv-SE" sz="3000" dirty="0">
              <a:solidFill>
                <a:srgbClr val="000000"/>
              </a:solidFill>
            </a:endParaRPr>
          </a:p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endParaRPr lang="sv-SE" sz="3000" dirty="0">
              <a:solidFill>
                <a:srgbClr val="000000"/>
              </a:solidFill>
            </a:endParaRPr>
          </a:p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endParaRPr lang="sv-SE" sz="3000" dirty="0">
              <a:solidFill>
                <a:srgbClr val="000000"/>
              </a:solidFill>
            </a:endParaRPr>
          </a:p>
        </p:txBody>
      </p:sp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13657985" y="28018346"/>
            <a:ext cx="10653165" cy="54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72" tIns="38286" rIns="76572" bIns="38286">
            <a:spAutoFit/>
          </a:bodyPr>
          <a:lstStyle>
            <a:lvl1pPr defTabSz="947738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7738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7738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7738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7738"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5000" b="1" dirty="0" err="1">
                <a:solidFill>
                  <a:srgbClr val="964267"/>
                </a:solidFill>
              </a:rPr>
              <a:t>Take</a:t>
            </a:r>
            <a:r>
              <a:rPr lang="sv-SE" sz="5000" b="1" dirty="0">
                <a:solidFill>
                  <a:srgbClr val="964267"/>
                </a:solidFill>
              </a:rPr>
              <a:t> </a:t>
            </a:r>
            <a:r>
              <a:rPr lang="sv-SE" sz="5000" b="1" dirty="0" err="1">
                <a:solidFill>
                  <a:srgbClr val="964267"/>
                </a:solidFill>
              </a:rPr>
              <a:t>home</a:t>
            </a:r>
            <a:r>
              <a:rPr lang="sv-SE" sz="5000" b="1" dirty="0">
                <a:solidFill>
                  <a:srgbClr val="964267"/>
                </a:solidFill>
              </a:rPr>
              <a:t> </a:t>
            </a:r>
            <a:r>
              <a:rPr lang="sv-SE" sz="5000" b="1" dirty="0" err="1">
                <a:solidFill>
                  <a:srgbClr val="964267"/>
                </a:solidFill>
              </a:rPr>
              <a:t>message</a:t>
            </a:r>
            <a:endParaRPr lang="sv-SE" sz="5000" b="1" dirty="0">
              <a:solidFill>
                <a:srgbClr val="964267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v-SE" sz="3700" dirty="0" err="1" smtClean="0"/>
              <a:t>Behavioral</a:t>
            </a:r>
            <a:r>
              <a:rPr lang="sv-SE" sz="3700" dirty="0" smtClean="0"/>
              <a:t> </a:t>
            </a:r>
            <a:r>
              <a:rPr lang="sv-SE" sz="3700" dirty="0"/>
              <a:t>medicine </a:t>
            </a:r>
            <a:r>
              <a:rPr lang="sv-SE" sz="3700" dirty="0" err="1"/>
              <a:t>targets</a:t>
            </a:r>
            <a:r>
              <a:rPr lang="sv-SE" sz="3700" dirty="0"/>
              <a:t> </a:t>
            </a:r>
            <a:r>
              <a:rPr lang="sv-SE" sz="3700" b="1" dirty="0"/>
              <a:t>’verbs’</a:t>
            </a:r>
            <a:r>
              <a:rPr lang="sv-SE" sz="3700" dirty="0"/>
              <a:t>. </a:t>
            </a:r>
            <a:br>
              <a:rPr lang="sv-SE" sz="3700" dirty="0"/>
            </a:br>
            <a:r>
              <a:rPr lang="sv-SE" sz="3700" dirty="0" smtClean="0"/>
              <a:t>’To </a:t>
            </a:r>
            <a:r>
              <a:rPr lang="sv-SE" sz="3700" dirty="0"/>
              <a:t>accept </a:t>
            </a:r>
            <a:r>
              <a:rPr lang="sv-SE" sz="3700" dirty="0" smtClean="0"/>
              <a:t>pain’ </a:t>
            </a:r>
            <a:r>
              <a:rPr lang="sv-SE" sz="3700" dirty="0"/>
              <a:t>i</a:t>
            </a:r>
            <a:r>
              <a:rPr lang="sv-SE" sz="3700" dirty="0" smtClean="0"/>
              <a:t>s a </a:t>
            </a:r>
            <a:r>
              <a:rPr lang="sv-SE" sz="3700" dirty="0"/>
              <a:t>verb, a </a:t>
            </a:r>
            <a:r>
              <a:rPr lang="sv-SE" sz="3700" b="1" dirty="0" err="1" smtClean="0"/>
              <a:t>behavior</a:t>
            </a:r>
            <a:r>
              <a:rPr lang="sv-SE" sz="3700" dirty="0"/>
              <a:t>: something we always can do </a:t>
            </a:r>
            <a:r>
              <a:rPr lang="sv-SE" sz="3700" dirty="0" err="1" smtClean="0"/>
              <a:t>better</a:t>
            </a:r>
            <a:r>
              <a:rPr lang="sv-SE" sz="3700" dirty="0" smtClean="0"/>
              <a:t> and </a:t>
            </a:r>
            <a:r>
              <a:rPr lang="sv-SE" sz="3700" dirty="0" err="1" smtClean="0"/>
              <a:t>improve</a:t>
            </a:r>
            <a:r>
              <a:rPr lang="sv-SE" sz="3700" dirty="0" smtClean="0"/>
              <a:t>. </a:t>
            </a:r>
            <a:r>
              <a:rPr lang="sv-SE" sz="3700" dirty="0"/>
              <a:t/>
            </a:r>
            <a:br>
              <a:rPr lang="sv-SE" sz="3700" dirty="0"/>
            </a:br>
            <a:r>
              <a:rPr lang="sv-SE" sz="3700" i="1" dirty="0"/>
              <a:t>Pain symptoms </a:t>
            </a:r>
            <a:r>
              <a:rPr lang="sv-SE" sz="3700" i="1" dirty="0" err="1"/>
              <a:t>are</a:t>
            </a:r>
            <a:r>
              <a:rPr lang="sv-SE" sz="3700" i="1" dirty="0"/>
              <a:t> not </a:t>
            </a:r>
            <a:r>
              <a:rPr lang="sv-SE" sz="3700" i="1" dirty="0" err="1" smtClean="0"/>
              <a:t>behaviors</a:t>
            </a:r>
            <a:r>
              <a:rPr lang="sv-SE" sz="3700" i="1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sv-SE" sz="3700" dirty="0"/>
              <a:t>To assess and group patients according to their pain acceptance </a:t>
            </a:r>
            <a:r>
              <a:rPr lang="sv-SE" sz="3700" dirty="0" smtClean="0"/>
              <a:t>helps </a:t>
            </a:r>
            <a:r>
              <a:rPr lang="sv-SE" sz="3700" dirty="0"/>
              <a:t>us understand what they need and to </a:t>
            </a:r>
            <a:r>
              <a:rPr lang="sv-SE" sz="3700" dirty="0" smtClean="0"/>
              <a:t>better predict </a:t>
            </a:r>
            <a:r>
              <a:rPr lang="sv-SE" sz="3700" dirty="0"/>
              <a:t>their outcome.</a:t>
            </a:r>
          </a:p>
        </p:txBody>
      </p:sp>
      <p:sp>
        <p:nvSpPr>
          <p:cNvPr id="3084" name="AutoShape 22"/>
          <p:cNvSpPr>
            <a:spLocks noChangeArrowheads="1"/>
          </p:cNvSpPr>
          <p:nvPr/>
        </p:nvSpPr>
        <p:spPr bwMode="auto">
          <a:xfrm>
            <a:off x="13619610" y="28006929"/>
            <a:ext cx="10687703" cy="5601361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9642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572" tIns="38286" rIns="76572" bIns="38286" anchor="ctr"/>
          <a:lstStyle/>
          <a:p>
            <a:endParaRPr lang="sv-SE"/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3706846" y="32456479"/>
            <a:ext cx="3236282" cy="10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287" tIns="312287" rIns="312287" bIns="312287"/>
          <a:lstStyle/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Med. Stud. Linn Wifstrand</a:t>
            </a:r>
          </a:p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guswifli@student.gu.se</a:t>
            </a:r>
            <a:endParaRPr lang="sv-SE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20" r="3656"/>
          <a:stretch/>
        </p:blipFill>
        <p:spPr>
          <a:xfrm>
            <a:off x="21525835" y="425535"/>
            <a:ext cx="2722761" cy="274768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56917" r="15154" b="30263"/>
          <a:stretch/>
        </p:blipFill>
        <p:spPr>
          <a:xfrm>
            <a:off x="7083450" y="32861138"/>
            <a:ext cx="834433" cy="117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554617" y="4557870"/>
            <a:ext cx="9169468" cy="14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r>
              <a:rPr lang="sv-SE" sz="3000" baseline="30000" dirty="0">
                <a:latin typeface="Arial" charset="0"/>
                <a:ea typeface="ヒラギノ角ゴ Pro W3" charset="0"/>
              </a:rPr>
              <a:t>1</a:t>
            </a:r>
            <a:r>
              <a:rPr lang="sv-SE" sz="3000" dirty="0">
                <a:latin typeface="Arial" charset="0"/>
                <a:ea typeface="ヒラギノ角ゴ Pro W3" charset="0"/>
              </a:rPr>
              <a:t>Institute </a:t>
            </a:r>
            <a:r>
              <a:rPr lang="sv-SE" sz="3000" dirty="0" err="1">
                <a:latin typeface="Arial" charset="0"/>
                <a:ea typeface="ヒラギノ角ゴ Pro W3" charset="0"/>
              </a:rPr>
              <a:t>of</a:t>
            </a:r>
            <a:r>
              <a:rPr lang="sv-SE" sz="3000" dirty="0">
                <a:latin typeface="Arial" charset="0"/>
                <a:ea typeface="ヒラギノ角ゴ Pro W3" charset="0"/>
              </a:rPr>
              <a:t> </a:t>
            </a:r>
            <a:r>
              <a:rPr lang="sv-SE" sz="3000" dirty="0" err="1">
                <a:latin typeface="Arial" charset="0"/>
                <a:ea typeface="ヒラギノ角ゴ Pro W3" charset="0"/>
              </a:rPr>
              <a:t>Neuroscience</a:t>
            </a:r>
            <a:r>
              <a:rPr lang="sv-SE" sz="3000" dirty="0">
                <a:latin typeface="Arial" charset="0"/>
                <a:ea typeface="ヒラギノ角ゴ Pro W3" charset="0"/>
              </a:rPr>
              <a:t> and </a:t>
            </a:r>
            <a:r>
              <a:rPr lang="sv-SE" sz="3000" dirty="0" err="1">
                <a:latin typeface="Arial" charset="0"/>
                <a:ea typeface="ヒラギノ角ゴ Pro W3" charset="0"/>
              </a:rPr>
              <a:t>Physiology</a:t>
            </a:r>
            <a:r>
              <a:rPr lang="sv-SE" sz="3000" dirty="0">
                <a:latin typeface="Arial" charset="0"/>
                <a:ea typeface="ヒラギノ角ゴ Pro W3" charset="0"/>
              </a:rPr>
              <a:t> at Sahlgrenska Academy, University </a:t>
            </a:r>
            <a:r>
              <a:rPr lang="sv-SE" sz="3000" dirty="0" err="1">
                <a:latin typeface="Arial" charset="0"/>
                <a:ea typeface="ヒラギノ角ゴ Pro W3" charset="0"/>
              </a:rPr>
              <a:t>of</a:t>
            </a:r>
            <a:r>
              <a:rPr lang="sv-SE" sz="3000" dirty="0">
                <a:latin typeface="Arial" charset="0"/>
                <a:ea typeface="ヒラギノ角ゴ Pro W3" charset="0"/>
              </a:rPr>
              <a:t> Gothenburg</a:t>
            </a:r>
            <a:br>
              <a:rPr lang="sv-SE" sz="3000" dirty="0">
                <a:latin typeface="Arial" charset="0"/>
                <a:ea typeface="ヒラギノ角ゴ Pro W3" charset="0"/>
              </a:rPr>
            </a:br>
            <a:r>
              <a:rPr lang="sv-SE" sz="3000" dirty="0">
                <a:latin typeface="Arial" charset="0"/>
                <a:ea typeface="ヒラギノ角ゴ Pro W3" charset="0"/>
              </a:rPr>
              <a:t>Rehabilitation Medicine, SWEDEN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16836015" y="4557870"/>
            <a:ext cx="7613005" cy="14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/>
            <a:r>
              <a:rPr lang="sv-SE" sz="3000" baseline="30000" dirty="0">
                <a:latin typeface="Arial" charset="0"/>
                <a:ea typeface="ヒラギノ角ゴ Pro W3" charset="0"/>
              </a:rPr>
              <a:t>3</a:t>
            </a:r>
            <a:r>
              <a:rPr lang="en-US" sz="3000" dirty="0"/>
              <a:t>Rehabilitation Medicine, </a:t>
            </a:r>
            <a:r>
              <a:rPr lang="en-US" sz="3000" dirty="0" err="1"/>
              <a:t>Dept</a:t>
            </a:r>
            <a:r>
              <a:rPr lang="en-US" sz="3000" dirty="0"/>
              <a:t> of Clinical Sciences </a:t>
            </a:r>
            <a:r>
              <a:rPr lang="en-US" sz="3000" dirty="0" err="1"/>
              <a:t>Karolinska</a:t>
            </a:r>
            <a:r>
              <a:rPr lang="en-US" sz="3000" dirty="0"/>
              <a:t> </a:t>
            </a:r>
            <a:r>
              <a:rPr lang="en-US" sz="3000" dirty="0" err="1"/>
              <a:t>Institutet</a:t>
            </a:r>
            <a:r>
              <a:rPr lang="en-US" sz="3000" dirty="0"/>
              <a:t>,  </a:t>
            </a:r>
            <a:r>
              <a:rPr lang="en-US" sz="3000" dirty="0" err="1"/>
              <a:t>Danderyd</a:t>
            </a:r>
            <a:r>
              <a:rPr lang="en-US" sz="3000" dirty="0"/>
              <a:t> University Hospital </a:t>
            </a:r>
            <a:r>
              <a:rPr lang="sv-SE" sz="3000" dirty="0">
                <a:latin typeface="Arial" charset="0"/>
                <a:ea typeface="ヒラギノ角ゴ Pro W3" charset="0"/>
              </a:rPr>
              <a:t>Stockholm, SWEDEN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9618717" y="4561397"/>
            <a:ext cx="5876929" cy="16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r>
              <a:rPr lang="sv-SE" sz="3000" baseline="30000" dirty="0">
                <a:latin typeface="Arial" charset="0"/>
                <a:ea typeface="ヒラギノ角ゴ Pro W3" charset="0"/>
              </a:rPr>
              <a:t>2</a:t>
            </a:r>
            <a:r>
              <a:rPr lang="sv-SE" sz="3000" dirty="0">
                <a:latin typeface="Arial" charset="0"/>
                <a:ea typeface="ヒラギノ角ゴ Pro W3" charset="0"/>
              </a:rPr>
              <a:t>Psychology </a:t>
            </a:r>
            <a:r>
              <a:rPr lang="sv-SE" sz="3000" dirty="0" err="1">
                <a:latin typeface="Arial" charset="0"/>
                <a:ea typeface="ヒラギノ角ゴ Pro W3" charset="0"/>
              </a:rPr>
              <a:t>School</a:t>
            </a:r>
            <a:r>
              <a:rPr lang="sv-SE" sz="3000" dirty="0">
                <a:latin typeface="Arial" charset="0"/>
                <a:ea typeface="ヒラギノ角ゴ Pro W3" charset="0"/>
              </a:rPr>
              <a:t>, </a:t>
            </a:r>
            <a:br>
              <a:rPr lang="sv-SE" sz="3000" dirty="0">
                <a:latin typeface="Arial" charset="0"/>
                <a:ea typeface="ヒラギノ角ゴ Pro W3" charset="0"/>
              </a:rPr>
            </a:br>
            <a:r>
              <a:rPr lang="sv-SE" sz="3000" dirty="0">
                <a:latin typeface="Arial" charset="0"/>
                <a:ea typeface="ヒラギノ角ゴ Pro W3" charset="0"/>
              </a:rPr>
              <a:t>University </a:t>
            </a:r>
            <a:r>
              <a:rPr lang="sv-SE" sz="3000" dirty="0" err="1">
                <a:latin typeface="Arial" charset="0"/>
                <a:ea typeface="ヒラギノ角ゴ Pro W3" charset="0"/>
              </a:rPr>
              <a:t>of</a:t>
            </a:r>
            <a:r>
              <a:rPr lang="sv-SE" sz="3000" dirty="0">
                <a:latin typeface="Arial" charset="0"/>
                <a:ea typeface="ヒラギノ角ゴ Pro W3" charset="0"/>
              </a:rPr>
              <a:t> Edinburgh Scotland, UK</a:t>
            </a:r>
          </a:p>
        </p:txBody>
      </p:sp>
      <p:sp>
        <p:nvSpPr>
          <p:cNvPr id="88" name="Rectangle 8"/>
          <p:cNvSpPr txBox="1">
            <a:spLocks noChangeArrowheads="1"/>
          </p:cNvSpPr>
          <p:nvPr/>
        </p:nvSpPr>
        <p:spPr bwMode="auto">
          <a:xfrm>
            <a:off x="624585" y="6689868"/>
            <a:ext cx="7158692" cy="43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80000"/>
              </a:lnSpc>
            </a:pPr>
            <a:r>
              <a:rPr lang="sv-SE" sz="3300" b="1" kern="0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ACT</a:t>
            </a:r>
            <a:r>
              <a:rPr lang="sv-SE" sz="37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focuses 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on function rather than on  controlling thoughts, emotions or symptoms. The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goal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of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rehabilitation is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to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help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patients live a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meaningful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life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despite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their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pain. Focusing on their values, the program </a:t>
            </a:r>
            <a:r>
              <a:rPr lang="sv-SE" sz="3000" kern="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improved 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their willingness to experience pain (or negative thoughts or emotions) while choosing to live a vital life. 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sv-SE" sz="3000" kern="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kern="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</p:txBody>
      </p:sp>
      <p:sp>
        <p:nvSpPr>
          <p:cNvPr id="91" name="Left-Right Arrow Callout 90"/>
          <p:cNvSpPr/>
          <p:nvPr/>
        </p:nvSpPr>
        <p:spPr>
          <a:xfrm>
            <a:off x="7623128" y="6908125"/>
            <a:ext cx="9929283" cy="3774474"/>
          </a:xfrm>
          <a:prstGeom prst="leftRightArrowCallout">
            <a:avLst>
              <a:gd name="adj1" fmla="val 30010"/>
              <a:gd name="adj2" fmla="val 30845"/>
              <a:gd name="adj3" fmla="val 25000"/>
              <a:gd name="adj4" fmla="val 60181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572" tIns="38286" rIns="76572" bIns="38286" rtlCol="0" anchor="ctr"/>
          <a:lstStyle/>
          <a:p>
            <a:pPr algn="ctr" defTabSz="765719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300" b="1" kern="0" dirty="0">
                <a:solidFill>
                  <a:srgbClr val="964267"/>
                </a:solidFill>
                <a:cs typeface="+mn-cs"/>
              </a:rPr>
              <a:t>Multi-Professional Rehabilitation for </a:t>
            </a:r>
            <a:br>
              <a:rPr lang="en-AU" sz="3300" b="1" kern="0" dirty="0">
                <a:solidFill>
                  <a:srgbClr val="964267"/>
                </a:solidFill>
                <a:cs typeface="+mn-cs"/>
              </a:rPr>
            </a:br>
            <a:r>
              <a:rPr lang="en-AU" sz="3300" b="1" kern="0" dirty="0">
                <a:solidFill>
                  <a:srgbClr val="964267"/>
                </a:solidFill>
                <a:cs typeface="+mn-cs"/>
              </a:rPr>
              <a:t>Chronic Pain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2700" kern="0" dirty="0">
                <a:solidFill>
                  <a:srgbClr val="000000"/>
                </a:solidFill>
                <a:cs typeface="+mn-cs"/>
              </a:rPr>
              <a:t>There is strong </a:t>
            </a:r>
            <a:r>
              <a:rPr lang="en-AU" sz="2700" kern="0" dirty="0" smtClean="0">
                <a:solidFill>
                  <a:srgbClr val="000000"/>
                </a:solidFill>
                <a:cs typeface="+mn-cs"/>
              </a:rPr>
              <a:t>evidence </a:t>
            </a:r>
            <a:r>
              <a:rPr lang="en-AU" sz="2700" kern="0" dirty="0">
                <a:solidFill>
                  <a:srgbClr val="000000"/>
                </a:solidFill>
                <a:cs typeface="+mn-cs"/>
              </a:rPr>
              <a:t>for the effectiveness of </a:t>
            </a:r>
            <a:r>
              <a:rPr lang="en-AU" sz="2700" b="1" kern="0" dirty="0" err="1" smtClean="0">
                <a:solidFill>
                  <a:srgbClr val="000000"/>
                </a:solidFill>
                <a:cs typeface="+mn-cs"/>
              </a:rPr>
              <a:t>behavioral</a:t>
            </a:r>
            <a:r>
              <a:rPr lang="en-AU" sz="2700" b="1" kern="0" dirty="0">
                <a:solidFill>
                  <a:srgbClr val="000000"/>
                </a:solidFill>
                <a:cs typeface="+mn-cs"/>
              </a:rPr>
              <a:t>-based </a:t>
            </a:r>
            <a:r>
              <a:rPr lang="en-AU" sz="2700" kern="0" dirty="0">
                <a:solidFill>
                  <a:srgbClr val="000000"/>
                </a:solidFill>
                <a:cs typeface="+mn-cs"/>
              </a:rPr>
              <a:t>rehabilitation programs for patients with chronic pain, </a:t>
            </a:r>
            <a:r>
              <a:rPr lang="en-AU" sz="2700" kern="0" dirty="0" smtClean="0">
                <a:solidFill>
                  <a:srgbClr val="000000"/>
                </a:solidFill>
                <a:cs typeface="+mn-cs"/>
              </a:rPr>
              <a:t>both </a:t>
            </a:r>
            <a:r>
              <a:rPr lang="en-AU" sz="2700" kern="0" dirty="0">
                <a:solidFill>
                  <a:srgbClr val="000000"/>
                </a:solidFill>
                <a:cs typeface="+mn-cs"/>
              </a:rPr>
              <a:t>those based on </a:t>
            </a:r>
            <a:r>
              <a:rPr lang="en-AU" sz="2700" kern="0" dirty="0">
                <a:solidFill>
                  <a:srgbClr val="000000"/>
                </a:solidFill>
              </a:rPr>
              <a:t>Acceptance &amp; Commitment Therapy </a:t>
            </a:r>
            <a:r>
              <a:rPr lang="en-AU" sz="2700" b="1" kern="0" dirty="0">
                <a:solidFill>
                  <a:srgbClr val="000000"/>
                </a:solidFill>
              </a:rPr>
              <a:t>(</a:t>
            </a:r>
            <a:r>
              <a:rPr lang="en-AU" sz="2700" b="1" kern="0" dirty="0">
                <a:solidFill>
                  <a:srgbClr val="964267"/>
                </a:solidFill>
              </a:rPr>
              <a:t>ACT</a:t>
            </a:r>
            <a:r>
              <a:rPr lang="en-AU" sz="2700" b="1" kern="0" dirty="0">
                <a:solidFill>
                  <a:srgbClr val="000000"/>
                </a:solidFill>
              </a:rPr>
              <a:t>) </a:t>
            </a:r>
            <a:r>
              <a:rPr lang="en-AU" sz="2700" kern="0" dirty="0">
                <a:solidFill>
                  <a:srgbClr val="000000"/>
                </a:solidFill>
              </a:rPr>
              <a:t>and those </a:t>
            </a:r>
            <a:r>
              <a:rPr lang="en-AU" sz="2700" kern="0" dirty="0" smtClean="0">
                <a:solidFill>
                  <a:srgbClr val="000000"/>
                </a:solidFill>
              </a:rPr>
              <a:t>on </a:t>
            </a:r>
            <a:r>
              <a:rPr lang="en-AU" sz="2700" kern="0" dirty="0" smtClean="0">
                <a:solidFill>
                  <a:srgbClr val="000000"/>
                </a:solidFill>
                <a:cs typeface="+mn-cs"/>
              </a:rPr>
              <a:t>Cognitive </a:t>
            </a:r>
            <a:r>
              <a:rPr lang="en-AU" sz="2700" kern="0" dirty="0" err="1" smtClean="0">
                <a:solidFill>
                  <a:srgbClr val="000000"/>
                </a:solidFill>
                <a:cs typeface="+mn-cs"/>
              </a:rPr>
              <a:t>Behavioral</a:t>
            </a:r>
            <a:r>
              <a:rPr lang="en-AU" sz="2700" kern="0" dirty="0" smtClean="0">
                <a:solidFill>
                  <a:srgbClr val="000000"/>
                </a:solidFill>
                <a:cs typeface="+mn-cs"/>
              </a:rPr>
              <a:t> Therapy </a:t>
            </a:r>
            <a:r>
              <a:rPr lang="en-AU" sz="2700" b="1" kern="0" dirty="0" smtClean="0">
                <a:solidFill>
                  <a:srgbClr val="000000"/>
                </a:solidFill>
                <a:cs typeface="+mn-cs"/>
              </a:rPr>
              <a:t>(</a:t>
            </a:r>
            <a:r>
              <a:rPr lang="en-AU" sz="2700" b="1" kern="0" dirty="0" smtClean="0">
                <a:solidFill>
                  <a:srgbClr val="964267"/>
                </a:solidFill>
              </a:rPr>
              <a:t>CBT</a:t>
            </a:r>
            <a:r>
              <a:rPr lang="en-AU" sz="2700" b="1" kern="0" dirty="0">
                <a:solidFill>
                  <a:srgbClr val="000000"/>
                </a:solidFill>
                <a:cs typeface="+mn-cs"/>
              </a:rPr>
              <a:t>) </a:t>
            </a:r>
            <a:endParaRPr lang="en-AU" sz="2700" b="1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8"/>
          <p:cNvSpPr txBox="1">
            <a:spLocks noChangeArrowheads="1"/>
          </p:cNvSpPr>
          <p:nvPr/>
        </p:nvSpPr>
        <p:spPr bwMode="auto">
          <a:xfrm>
            <a:off x="17504366" y="6718068"/>
            <a:ext cx="7078618" cy="393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80000"/>
              </a:lnSpc>
            </a:pPr>
            <a:r>
              <a:rPr lang="sv-SE" sz="3300" b="1" kern="0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CBT </a:t>
            </a:r>
            <a:r>
              <a:rPr lang="sv-SE" sz="3000" kern="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encourages patients 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to develop coping strategies to avoid external stressors and </a:t>
            </a:r>
            <a:r>
              <a:rPr lang="sv-SE" sz="3000" kern="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teaches patients 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’adaptive’ skills through exposure, education, relaxation and cognitive restructuring. The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idea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is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that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the patients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need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to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control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thoughts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and emotions </a:t>
            </a:r>
            <a:r>
              <a:rPr lang="sv-SE" sz="3000" kern="0" dirty="0" err="1">
                <a:solidFill>
                  <a:srgbClr val="000000"/>
                </a:solidFill>
                <a:latin typeface="Arial" charset="0"/>
                <a:ea typeface="ヒラギノ角ゴ Pro W3" charset="0"/>
              </a:rPr>
              <a:t>to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3000" kern="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modify</a:t>
            </a:r>
            <a:r>
              <a:rPr lang="sv-SE" sz="3000" kern="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 ’</a:t>
            </a:r>
            <a:r>
              <a:rPr lang="sv-SE" sz="3000" kern="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maladaptive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’ pain </a:t>
            </a:r>
            <a:r>
              <a:rPr lang="sv-SE" sz="3000" kern="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behaviors</a:t>
            </a:r>
            <a:r>
              <a:rPr lang="sv-SE" sz="3000" kern="0" dirty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sv-SE" sz="3000" kern="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kern="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endParaRPr lang="sv-SE" sz="3000" dirty="0">
              <a:latin typeface="Arial" charset="0"/>
              <a:ea typeface="ヒラギノ角ゴ Pro W3" charset="0"/>
            </a:endParaRPr>
          </a:p>
        </p:txBody>
      </p:sp>
      <p:sp>
        <p:nvSpPr>
          <p:cNvPr id="93" name="Rectangle 8"/>
          <p:cNvSpPr txBox="1">
            <a:spLocks noChangeArrowheads="1"/>
          </p:cNvSpPr>
          <p:nvPr/>
        </p:nvSpPr>
        <p:spPr bwMode="auto">
          <a:xfrm>
            <a:off x="1034066" y="11038966"/>
            <a:ext cx="23313223" cy="15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765719" eaLnBrk="1" hangingPunct="1">
              <a:lnSpc>
                <a:spcPct val="80000"/>
              </a:lnSpc>
              <a:spcBef>
                <a:spcPct val="0"/>
              </a:spcBef>
            </a:pP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What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is not </a:t>
            </a: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known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is </a:t>
            </a: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which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group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of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patients benefit best </a:t>
            </a: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of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</a:t>
            </a: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these</a:t>
            </a:r>
            <a: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rehabilitation programs </a:t>
            </a:r>
            <a:br>
              <a:rPr lang="sv-SE" sz="4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</a:br>
            <a:r>
              <a:rPr lang="sv-SE" sz="4000" b="1" dirty="0" err="1">
                <a:solidFill>
                  <a:srgbClr val="964267"/>
                </a:solidFill>
                <a:latin typeface="Arial" charset="0"/>
                <a:ea typeface="ヒラギノ角ゴ Pro W3" charset="0"/>
              </a:rPr>
              <a:t>Aim</a:t>
            </a:r>
            <a:r>
              <a:rPr lang="sv-SE" sz="4000" dirty="0">
                <a:latin typeface="Arial" charset="0"/>
                <a:ea typeface="ヒラギノ角ゴ Pro W3" charset="0"/>
              </a:rPr>
              <a:t>: </a:t>
            </a:r>
            <a:r>
              <a:rPr lang="sv-SE" sz="4000" dirty="0" err="1">
                <a:latin typeface="Arial" charset="0"/>
                <a:ea typeface="ヒラギノ角ゴ Pro W3" charset="0"/>
              </a:rPr>
              <a:t>to</a:t>
            </a:r>
            <a:r>
              <a:rPr lang="sv-SE" sz="4000" dirty="0">
                <a:latin typeface="Arial" charset="0"/>
                <a:ea typeface="ヒラギノ角ゴ Pro W3" charset="0"/>
              </a:rPr>
              <a:t> </a:t>
            </a:r>
            <a:r>
              <a:rPr lang="sv-SE" sz="4000" dirty="0" err="1">
                <a:latin typeface="Arial" charset="0"/>
                <a:ea typeface="ヒラギノ角ゴ Pro W3" charset="0"/>
              </a:rPr>
              <a:t>investigate</a:t>
            </a:r>
            <a:r>
              <a:rPr lang="sv-SE" sz="4000" dirty="0">
                <a:latin typeface="Arial" charset="0"/>
                <a:ea typeface="ヒラギノ角ゴ Pro W3" charset="0"/>
              </a:rPr>
              <a:t> the patients’ differential </a:t>
            </a:r>
            <a:r>
              <a:rPr lang="sv-SE" sz="4000" dirty="0" err="1">
                <a:latin typeface="Arial" charset="0"/>
                <a:ea typeface="ヒラギノ角ゴ Pro W3" charset="0"/>
              </a:rPr>
              <a:t>response</a:t>
            </a:r>
            <a:r>
              <a:rPr lang="sv-SE" sz="4000" dirty="0">
                <a:latin typeface="Arial" charset="0"/>
                <a:ea typeface="ヒラギノ角ゴ Pro W3" charset="0"/>
              </a:rPr>
              <a:t> </a:t>
            </a:r>
            <a:r>
              <a:rPr lang="sv-SE" sz="4000" dirty="0" err="1">
                <a:latin typeface="Arial" charset="0"/>
                <a:ea typeface="ヒラギノ角ゴ Pro W3" charset="0"/>
              </a:rPr>
              <a:t>to</a:t>
            </a:r>
            <a:r>
              <a:rPr lang="sv-SE" sz="4000" dirty="0">
                <a:latin typeface="Arial" charset="0"/>
                <a:ea typeface="ヒラギノ角ゴ Pro W3" charset="0"/>
              </a:rPr>
              <a:t> </a:t>
            </a:r>
            <a:r>
              <a:rPr lang="sv-SE" sz="4000" dirty="0" err="1">
                <a:latin typeface="Arial" charset="0"/>
                <a:ea typeface="ヒラギノ角ゴ Pro W3" charset="0"/>
              </a:rPr>
              <a:t>various</a:t>
            </a:r>
            <a:r>
              <a:rPr lang="sv-SE" sz="4000" dirty="0">
                <a:latin typeface="Arial" charset="0"/>
                <a:ea typeface="ヒラギノ角ゴ Pro W3" charset="0"/>
              </a:rPr>
              <a:t> rehabilitation </a:t>
            </a:r>
            <a:r>
              <a:rPr lang="sv-SE" sz="4000" dirty="0" err="1">
                <a:latin typeface="Arial" charset="0"/>
                <a:ea typeface="ヒラギノ角ゴ Pro W3" charset="0"/>
              </a:rPr>
              <a:t>packages</a:t>
            </a:r>
            <a:endParaRPr lang="sv-SE" sz="4000" dirty="0">
              <a:latin typeface="Arial" charset="0"/>
              <a:ea typeface="ヒラギノ角ゴ Pro W3" charset="0"/>
            </a:endParaRPr>
          </a:p>
          <a:p>
            <a:pPr marL="0" indent="0" algn="ctr" defTabSz="765719" eaLnBrk="1" hangingPunct="1">
              <a:lnSpc>
                <a:spcPct val="80000"/>
              </a:lnSpc>
              <a:spcBef>
                <a:spcPct val="0"/>
              </a:spcBef>
            </a:pPr>
            <a:endParaRPr lang="sv-SE" sz="4000" b="1" dirty="0">
              <a:solidFill>
                <a:srgbClr val="964267"/>
              </a:solidFill>
              <a:latin typeface="Arial" charset="0"/>
              <a:ea typeface="ヒラギノ角ゴ Pro W3" charset="0"/>
            </a:endParaRPr>
          </a:p>
        </p:txBody>
      </p:sp>
      <p:graphicFrame>
        <p:nvGraphicFramePr>
          <p:cNvPr id="162" name="Diagram 161"/>
          <p:cNvGraphicFramePr/>
          <p:nvPr>
            <p:extLst>
              <p:ext uri="{D42A27DB-BD31-4B8C-83A1-F6EECF244321}">
                <p14:modId xmlns:p14="http://schemas.microsoft.com/office/powerpoint/2010/main" val="1941394747"/>
              </p:ext>
            </p:extLst>
          </p:nvPr>
        </p:nvGraphicFramePr>
        <p:xfrm>
          <a:off x="1093998" y="21997268"/>
          <a:ext cx="12046164" cy="884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3795271" y="22129562"/>
            <a:ext cx="10458547" cy="5499317"/>
          </a:xfrm>
          <a:prstGeom prst="rect">
            <a:avLst/>
          </a:prstGeom>
          <a:noFill/>
        </p:spPr>
        <p:txBody>
          <a:bodyPr wrap="square" lIns="76572" tIns="38286" rIns="76572" bIns="38286" rtlCol="0">
            <a:spAutoFit/>
          </a:bodyPr>
          <a:lstStyle/>
          <a:p>
            <a:pPr algn="ctr"/>
            <a:r>
              <a:rPr lang="en-GB" sz="3700" b="1" dirty="0">
                <a:solidFill>
                  <a:srgbClr val="964267"/>
                </a:solidFill>
              </a:rPr>
              <a:t>Conclusions</a:t>
            </a:r>
            <a:endParaRPr lang="en-GB" sz="2300" b="1" dirty="0">
              <a:solidFill>
                <a:srgbClr val="964267"/>
              </a:solidFill>
            </a:endParaRPr>
          </a:p>
          <a:p>
            <a:pPr algn="ctr"/>
            <a:endParaRPr lang="en-GB" sz="1200" b="1" dirty="0">
              <a:solidFill>
                <a:srgbClr val="964267"/>
              </a:solidFill>
            </a:endParaRPr>
          </a:p>
          <a:p>
            <a:pPr marL="252581" indent="-252581">
              <a:spcBef>
                <a:spcPts val="0"/>
              </a:spcBef>
              <a:spcAft>
                <a:spcPts val="1005"/>
              </a:spcAft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The </a:t>
            </a:r>
            <a:r>
              <a:rPr lang="en-GB" sz="3000" b="1" dirty="0">
                <a:solidFill>
                  <a:srgbClr val="000000"/>
                </a:solidFill>
              </a:rPr>
              <a:t>ACT</a:t>
            </a:r>
            <a:r>
              <a:rPr lang="en-GB" sz="3000" dirty="0">
                <a:solidFill>
                  <a:srgbClr val="000000"/>
                </a:solidFill>
              </a:rPr>
              <a:t> </a:t>
            </a:r>
            <a:r>
              <a:rPr lang="en-GB" sz="3000" b="1" dirty="0">
                <a:solidFill>
                  <a:srgbClr val="000000"/>
                </a:solidFill>
              </a:rPr>
              <a:t>group benefited </a:t>
            </a:r>
            <a:r>
              <a:rPr lang="en-GB" sz="3000" b="1" dirty="0" smtClean="0">
                <a:solidFill>
                  <a:srgbClr val="000000"/>
                </a:solidFill>
              </a:rPr>
              <a:t>across more domains </a:t>
            </a:r>
            <a:r>
              <a:rPr lang="en-GB" sz="3000" dirty="0" smtClean="0">
                <a:solidFill>
                  <a:srgbClr val="000000"/>
                </a:solidFill>
              </a:rPr>
              <a:t>than </a:t>
            </a:r>
            <a:r>
              <a:rPr lang="en-GB" sz="3000" dirty="0">
                <a:solidFill>
                  <a:srgbClr val="000000"/>
                </a:solidFill>
              </a:rPr>
              <a:t>the CBT group </a:t>
            </a:r>
          </a:p>
          <a:p>
            <a:pPr marL="252581" indent="-252581">
              <a:spcBef>
                <a:spcPts val="0"/>
              </a:spcBef>
              <a:spcAft>
                <a:spcPts val="1005"/>
              </a:spcAft>
              <a:buFont typeface="Arial"/>
              <a:buChar char="•"/>
            </a:pPr>
            <a:r>
              <a:rPr lang="en-GB" sz="3000" b="1" dirty="0">
                <a:solidFill>
                  <a:srgbClr val="000000"/>
                </a:solidFill>
              </a:rPr>
              <a:t>Distinct differences </a:t>
            </a:r>
            <a:r>
              <a:rPr lang="en-GB" sz="3000" dirty="0">
                <a:solidFill>
                  <a:srgbClr val="000000"/>
                </a:solidFill>
              </a:rPr>
              <a:t>were found regarding improvement of physical function between ACT and CBT groups</a:t>
            </a:r>
          </a:p>
          <a:p>
            <a:pPr marL="252581" indent="-252581">
              <a:spcBef>
                <a:spcPts val="0"/>
              </a:spcBef>
              <a:spcAft>
                <a:spcPts val="1005"/>
              </a:spcAft>
              <a:buFont typeface="Arial"/>
              <a:buChar char="•"/>
            </a:pPr>
            <a:r>
              <a:rPr lang="en-GB" sz="3000" b="1" dirty="0">
                <a:solidFill>
                  <a:srgbClr val="000000"/>
                </a:solidFill>
              </a:rPr>
              <a:t>Acceptance-based clusters </a:t>
            </a:r>
            <a:r>
              <a:rPr lang="en-GB" sz="3000" dirty="0">
                <a:solidFill>
                  <a:srgbClr val="000000"/>
                </a:solidFill>
              </a:rPr>
              <a:t>are effective as indicators for:</a:t>
            </a:r>
          </a:p>
          <a:p>
            <a:pPr marL="635440" lvl="1" indent="-252581">
              <a:spcBef>
                <a:spcPts val="0"/>
              </a:spcBef>
              <a:spcAft>
                <a:spcPts val="502"/>
              </a:spcAft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Quality of life and functional differences among patients at base-line</a:t>
            </a:r>
          </a:p>
          <a:p>
            <a:pPr marL="635440" lvl="1" indent="-252581">
              <a:spcBef>
                <a:spcPts val="0"/>
              </a:spcBef>
              <a:spcAft>
                <a:spcPts val="502"/>
              </a:spcAft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Differential </a:t>
            </a:r>
            <a:r>
              <a:rPr lang="en-GB" sz="3000" dirty="0" smtClean="0">
                <a:solidFill>
                  <a:srgbClr val="000000"/>
                </a:solidFill>
              </a:rPr>
              <a:t>responses </a:t>
            </a:r>
            <a:r>
              <a:rPr lang="en-GB" sz="3000" dirty="0">
                <a:solidFill>
                  <a:srgbClr val="000000"/>
                </a:solidFill>
              </a:rPr>
              <a:t>to rehabilitation</a:t>
            </a:r>
          </a:p>
          <a:p>
            <a:endParaRPr lang="en-GB" sz="3000" b="1" dirty="0">
              <a:solidFill>
                <a:srgbClr val="000000"/>
              </a:solidFill>
            </a:endParaRPr>
          </a:p>
        </p:txBody>
      </p:sp>
      <p:pic>
        <p:nvPicPr>
          <p:cNvPr id="2" name="Bildobjekt 1" descr="IMG_3507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22001" r="31616" b="35400"/>
          <a:stretch/>
        </p:blipFill>
        <p:spPr>
          <a:xfrm>
            <a:off x="2781763" y="32039565"/>
            <a:ext cx="1000870" cy="115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1087" y="15586883"/>
            <a:ext cx="2451983" cy="3195165"/>
          </a:xfrm>
          <a:prstGeom prst="rect">
            <a:avLst/>
          </a:prstGeom>
        </p:spPr>
        <p:txBody>
          <a:bodyPr wrap="square" lIns="76572" tIns="38286" rIns="76572" bIns="38286">
            <a:spAutoFit/>
          </a:bodyPr>
          <a:lstStyle/>
          <a:p>
            <a:pPr eaLnBrk="1" hangingPunct="1">
              <a:lnSpc>
                <a:spcPct val="80000"/>
              </a:lnSpc>
              <a:tabLst>
                <a:tab pos="4125043" algn="l"/>
              </a:tabLst>
            </a:pPr>
            <a:r>
              <a:rPr lang="en-GB" dirty="0" smtClean="0"/>
              <a:t>The </a:t>
            </a:r>
            <a:r>
              <a:rPr lang="en-GB" dirty="0"/>
              <a:t>patients were </a:t>
            </a:r>
            <a:r>
              <a:rPr lang="en-GB" dirty="0" smtClean="0"/>
              <a:t>grouped</a:t>
            </a:r>
            <a:r>
              <a:rPr lang="en-GB" dirty="0"/>
              <a:t> </a:t>
            </a:r>
            <a:r>
              <a:rPr lang="en-GB" dirty="0" smtClean="0"/>
              <a:t>in four clusters b</a:t>
            </a:r>
            <a:r>
              <a:rPr lang="sv-SE" dirty="0" smtClean="0">
                <a:solidFill>
                  <a:srgbClr val="000000"/>
                </a:solidFill>
              </a:rPr>
              <a:t>y </a:t>
            </a:r>
            <a:r>
              <a:rPr lang="sv-SE" dirty="0" err="1">
                <a:solidFill>
                  <a:srgbClr val="000000"/>
                </a:solidFill>
              </a:rPr>
              <a:t>performing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en-GB" dirty="0"/>
              <a:t>hierarchical cluster analysis </a:t>
            </a:r>
            <a:r>
              <a:rPr lang="en-GB" dirty="0" smtClean="0"/>
              <a:t>on </a:t>
            </a:r>
            <a:r>
              <a:rPr lang="en-GB" dirty="0"/>
              <a:t>their </a:t>
            </a:r>
            <a:br>
              <a:rPr lang="en-GB" dirty="0"/>
            </a:br>
            <a:r>
              <a:rPr lang="en-GB" dirty="0"/>
              <a:t>pain </a:t>
            </a:r>
            <a:r>
              <a:rPr lang="en-GB" dirty="0" smtClean="0"/>
              <a:t>acceptance scores from the CPAQ two subscales:</a:t>
            </a:r>
            <a:br>
              <a:rPr lang="en-GB" dirty="0" smtClean="0"/>
            </a:br>
            <a:r>
              <a:rPr lang="sv-SE" b="1" dirty="0" smtClean="0">
                <a:solidFill>
                  <a:srgbClr val="964267"/>
                </a:solidFill>
              </a:rPr>
              <a:t>PW</a:t>
            </a:r>
            <a:r>
              <a:rPr lang="sv-SE" b="1" dirty="0">
                <a:solidFill>
                  <a:srgbClr val="964267"/>
                </a:solidFill>
              </a:rPr>
              <a:t>: </a:t>
            </a:r>
            <a:r>
              <a:rPr lang="sv-SE" dirty="0"/>
              <a:t>Pain </a:t>
            </a:r>
            <a:r>
              <a:rPr lang="sv-SE" dirty="0" err="1" smtClean="0"/>
              <a:t>Willingness</a:t>
            </a:r>
            <a:r>
              <a:rPr lang="sv-SE" dirty="0" smtClean="0"/>
              <a:t> </a:t>
            </a:r>
            <a:r>
              <a:rPr lang="sv-SE" dirty="0"/>
              <a:t>is </a:t>
            </a:r>
            <a:r>
              <a:rPr lang="sv-SE" dirty="0" smtClean="0"/>
              <a:t>the</a:t>
            </a:r>
            <a:endParaRPr lang="en-GB" dirty="0" smtClean="0"/>
          </a:p>
        </p:txBody>
      </p:sp>
      <p:pic>
        <p:nvPicPr>
          <p:cNvPr id="11" name="Picture 10" descr="Graciela Rovner Sahlgrenska Academy 2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6651" r="18000" b="36007"/>
          <a:stretch/>
        </p:blipFill>
        <p:spPr>
          <a:xfrm>
            <a:off x="11393890" y="33618454"/>
            <a:ext cx="906565" cy="114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7724030" y="33295571"/>
            <a:ext cx="4614699" cy="10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287" tIns="312287" rIns="312287" bIns="312287"/>
          <a:lstStyle/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1700" dirty="0">
                <a:solidFill>
                  <a:srgbClr val="7F7F7F"/>
                </a:solidFill>
              </a:rPr>
              <a:t>Dr. David Gillanders</a:t>
            </a:r>
          </a:p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1700" dirty="0">
                <a:solidFill>
                  <a:srgbClr val="7F7F7F"/>
                </a:solidFill>
              </a:rPr>
              <a:t>david.gillanders@ed.ac.uk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2167710" y="34024203"/>
            <a:ext cx="4195181" cy="10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287" tIns="312287" rIns="312287" bIns="312287"/>
          <a:lstStyle/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1700" dirty="0">
                <a:solidFill>
                  <a:srgbClr val="7F7F7F"/>
                </a:solidFill>
              </a:rPr>
              <a:t>Dr. Graciela Rovner</a:t>
            </a:r>
          </a:p>
          <a:p>
            <a:pPr defTabSz="3338055" eaLnBrk="1" hangingPunct="1">
              <a:lnSpc>
                <a:spcPct val="80000"/>
              </a:lnSpc>
              <a:spcBef>
                <a:spcPct val="20000"/>
              </a:spcBef>
            </a:pPr>
            <a:r>
              <a:rPr lang="sv-SE" sz="1700" dirty="0" err="1">
                <a:solidFill>
                  <a:srgbClr val="7F7F7F"/>
                </a:solidFill>
              </a:rPr>
              <a:t>graciela.rovner@neuro.gu.se</a:t>
            </a:r>
            <a:endParaRPr lang="sv-SE" sz="1700" dirty="0">
              <a:solidFill>
                <a:srgbClr val="7F7F7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62137" y="15642362"/>
            <a:ext cx="1722859" cy="10769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2" tIns="38286" rIns="76572" bIns="38286" rtlCol="0" anchor="t"/>
          <a:lstStyle/>
          <a:p>
            <a:pPr indent="-102498" defTabSz="765719">
              <a:lnSpc>
                <a:spcPct val="70000"/>
              </a:lnSpc>
            </a:pPr>
            <a:r>
              <a:rPr lang="en-AU" sz="1000" b="1" kern="0" dirty="0">
                <a:solidFill>
                  <a:sysClr val="windowText" lastClr="000000"/>
                </a:solidFill>
              </a:rPr>
              <a:t>Middle High in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QoL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Physical Function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Mental Function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Social Function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Pain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297025" y="15647459"/>
            <a:ext cx="1722859" cy="107692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2" tIns="38286" rIns="76572" bIns="0" rtlCol="0" anchor="t"/>
          <a:lstStyle/>
          <a:p>
            <a:pPr marL="450658" lvl="1" indent="1330" defTabSz="765719">
              <a:lnSpc>
                <a:spcPct val="50000"/>
              </a:lnSpc>
              <a:tabLst>
                <a:tab pos="451987" algn="l"/>
              </a:tabLst>
            </a:pPr>
            <a:r>
              <a:rPr lang="en-GB" sz="1000" b="1" kern="0" dirty="0">
                <a:solidFill>
                  <a:sysClr val="windowText" lastClr="000000"/>
                </a:solidFill>
              </a:rPr>
              <a:t>Higher in</a:t>
            </a:r>
          </a:p>
          <a:p>
            <a:pPr marL="525103" lvl="3" indent="-73116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GB" sz="1000" kern="0" dirty="0">
                <a:solidFill>
                  <a:sysClr val="windowText" lastClr="000000"/>
                </a:solidFill>
              </a:rPr>
              <a:t>QoL</a:t>
            </a:r>
          </a:p>
          <a:p>
            <a:pPr marL="525103" lvl="3" indent="-73116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GB" sz="1000" kern="0" dirty="0">
                <a:solidFill>
                  <a:sysClr val="windowText" lastClr="000000"/>
                </a:solidFill>
              </a:rPr>
              <a:t>Mental Function</a:t>
            </a:r>
          </a:p>
          <a:p>
            <a:pPr marL="525103" lvl="3" indent="-73116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GB" sz="1000" kern="0" dirty="0">
                <a:solidFill>
                  <a:sysClr val="windowText" lastClr="000000"/>
                </a:solidFill>
              </a:rPr>
              <a:t>Physical Function</a:t>
            </a:r>
          </a:p>
          <a:p>
            <a:pPr marL="525103" lvl="3" indent="-73116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GB" sz="1000" kern="0" dirty="0">
                <a:solidFill>
                  <a:sysClr val="windowText" lastClr="000000"/>
                </a:solidFill>
              </a:rPr>
              <a:t>Social Function</a:t>
            </a:r>
          </a:p>
          <a:p>
            <a:pPr marL="450658" lvl="1" indent="1330" defTabSz="765719">
              <a:lnSpc>
                <a:spcPct val="70000"/>
              </a:lnSpc>
              <a:tabLst>
                <a:tab pos="451987" algn="l"/>
              </a:tabLst>
            </a:pPr>
            <a:r>
              <a:rPr lang="en-GB" sz="1000" b="1" kern="0" dirty="0">
                <a:solidFill>
                  <a:sysClr val="windowText" lastClr="000000"/>
                </a:solidFill>
              </a:rPr>
              <a:t>Lower in</a:t>
            </a:r>
          </a:p>
          <a:p>
            <a:pPr marL="525103" lvl="3" indent="-73116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GB" sz="1000" kern="0" dirty="0">
                <a:solidFill>
                  <a:sysClr val="windowText" lastClr="000000"/>
                </a:solidFill>
              </a:rPr>
              <a:t> Pain   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054011" y="18293158"/>
            <a:ext cx="1722859" cy="105996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2" tIns="38286" rIns="76572" bIns="38286" rtlCol="0" anchor="t"/>
          <a:lstStyle/>
          <a:p>
            <a:pPr defTabSz="765719">
              <a:lnSpc>
                <a:spcPct val="90000"/>
              </a:lnSpc>
            </a:pPr>
            <a:r>
              <a:rPr lang="en-AU" sz="1000" b="1" kern="0" dirty="0">
                <a:solidFill>
                  <a:sysClr val="windowText" lastClr="000000"/>
                </a:solidFill>
              </a:rPr>
              <a:t>Lower in</a:t>
            </a:r>
            <a:endParaRPr lang="en-AU" sz="1000" kern="0" dirty="0">
              <a:solidFill>
                <a:sysClr val="windowText" lastClr="000000"/>
              </a:solidFill>
            </a:endParaRP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QoL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Mental Function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Physical Function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Social Function</a:t>
            </a:r>
          </a:p>
          <a:p>
            <a:pPr defTabSz="765719">
              <a:lnSpc>
                <a:spcPct val="90000"/>
              </a:lnSpc>
              <a:tabLst>
                <a:tab pos="446669" algn="l"/>
              </a:tabLst>
            </a:pPr>
            <a:r>
              <a:rPr lang="en-AU" sz="1000" b="1" kern="0" dirty="0">
                <a:solidFill>
                  <a:sysClr val="windowText" lastClr="000000"/>
                </a:solidFill>
              </a:rPr>
              <a:t>Higher in</a:t>
            </a:r>
          </a:p>
          <a:p>
            <a:pPr marL="81092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Pain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97025" y="18272769"/>
            <a:ext cx="1722859" cy="1076929"/>
          </a:xfrm>
          <a:prstGeom prst="round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72" tIns="38286" rIns="76572" bIns="38286" rtlCol="0" anchor="t"/>
          <a:lstStyle/>
          <a:p>
            <a:pPr marL="450658" indent="6647" defTabSz="765719">
              <a:lnSpc>
                <a:spcPct val="90000"/>
              </a:lnSpc>
              <a:tabLst>
                <a:tab pos="446669" algn="l"/>
              </a:tabLst>
            </a:pPr>
            <a:r>
              <a:rPr lang="en-AU" sz="1000" b="1" kern="0" dirty="0">
                <a:solidFill>
                  <a:sysClr val="windowText" lastClr="000000"/>
                </a:solidFill>
              </a:rPr>
              <a:t> Middle low in</a:t>
            </a:r>
            <a:endParaRPr lang="en-AU" sz="1000" kern="0" dirty="0">
              <a:solidFill>
                <a:sysClr val="windowText" lastClr="000000"/>
              </a:solidFill>
            </a:endParaRPr>
          </a:p>
          <a:p>
            <a:pPr marL="519785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QoL</a:t>
            </a:r>
          </a:p>
          <a:p>
            <a:pPr marL="519785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Mental Function</a:t>
            </a:r>
          </a:p>
          <a:p>
            <a:pPr marL="519785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Physical Function</a:t>
            </a:r>
          </a:p>
          <a:p>
            <a:pPr marL="519785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Social Function</a:t>
            </a:r>
            <a:endParaRPr lang="en-AU" sz="1000" b="1" kern="0" dirty="0">
              <a:solidFill>
                <a:sysClr val="windowText" lastClr="000000"/>
              </a:solidFill>
            </a:endParaRPr>
          </a:p>
          <a:p>
            <a:pPr marL="519785" lvl="3" indent="-70457" defTabSz="765719">
              <a:lnSpc>
                <a:spcPct val="70000"/>
              </a:lnSpc>
              <a:buFont typeface="Arial"/>
              <a:buChar char="•"/>
              <a:tabLst>
                <a:tab pos="446669" algn="l"/>
              </a:tabLst>
            </a:pPr>
            <a:r>
              <a:rPr lang="en-AU" sz="1000" kern="0" dirty="0">
                <a:solidFill>
                  <a:sysClr val="windowText" lastClr="000000"/>
                </a:solidFill>
              </a:rPr>
              <a:t>Pain    </a:t>
            </a:r>
          </a:p>
        </p:txBody>
      </p:sp>
      <p:graphicFrame>
        <p:nvGraphicFramePr>
          <p:cNvPr id="59" name="Diagram 58" title="ANOVA"/>
          <p:cNvGraphicFramePr/>
          <p:nvPr>
            <p:extLst>
              <p:ext uri="{D42A27DB-BD31-4B8C-83A1-F6EECF244321}">
                <p14:modId xmlns:p14="http://schemas.microsoft.com/office/powerpoint/2010/main" val="1759164795"/>
              </p:ext>
            </p:extLst>
          </p:nvPr>
        </p:nvGraphicFramePr>
        <p:xfrm>
          <a:off x="3021065" y="15574771"/>
          <a:ext cx="4967730" cy="381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0" name="Left-Right Arrow 59"/>
          <p:cNvSpPr/>
          <p:nvPr/>
        </p:nvSpPr>
        <p:spPr>
          <a:xfrm>
            <a:off x="3680482" y="17223578"/>
            <a:ext cx="3701514" cy="397484"/>
          </a:xfrm>
          <a:prstGeom prst="leftRightArrow">
            <a:avLst>
              <a:gd name="adj1" fmla="val 34314"/>
              <a:gd name="adj2" fmla="val 50000"/>
            </a:avLst>
          </a:prstGeom>
          <a:gradFill flip="none" rotWithShape="1">
            <a:gsLst>
              <a:gs pos="7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0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572" tIns="38286" rIns="76572" bIns="38286" rtlCol="0" anchor="ctr"/>
          <a:lstStyle/>
          <a:p>
            <a:r>
              <a:rPr lang="en-US" sz="900" dirty="0"/>
              <a:t>                                                                   </a:t>
            </a:r>
            <a:r>
              <a:rPr lang="en-US" sz="800" b="1" dirty="0"/>
              <a:t>PAIN WILLIGNESS (PW)           </a:t>
            </a:r>
          </a:p>
        </p:txBody>
      </p:sp>
      <p:sp>
        <p:nvSpPr>
          <p:cNvPr id="61" name="Left-Right Arrow 60"/>
          <p:cNvSpPr/>
          <p:nvPr/>
        </p:nvSpPr>
        <p:spPr>
          <a:xfrm rot="16200000">
            <a:off x="3590224" y="17291110"/>
            <a:ext cx="3834316" cy="383717"/>
          </a:xfrm>
          <a:prstGeom prst="leftRightArrow">
            <a:avLst>
              <a:gd name="adj1" fmla="val 34314"/>
              <a:gd name="adj2" fmla="val 50000"/>
            </a:avLst>
          </a:prstGeom>
          <a:gradFill flip="none" rotWithShape="1">
            <a:gsLst>
              <a:gs pos="16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solidFill>
              <a:srgbClr val="2B5C9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572" tIns="38286" rIns="76572" bIns="38286" rtlCol="0" anchor="ctr"/>
          <a:lstStyle/>
          <a:p>
            <a:r>
              <a:rPr lang="en-US" sz="900" dirty="0"/>
              <a:t>                                                          </a:t>
            </a:r>
            <a:r>
              <a:rPr lang="en-US" sz="800" b="1" dirty="0"/>
              <a:t>ACTIVITY  ENGAGEMENT (AE</a:t>
            </a:r>
            <a:r>
              <a:rPr lang="en-US" sz="900" dirty="0"/>
              <a:t>)</a:t>
            </a:r>
          </a:p>
        </p:txBody>
      </p:sp>
      <p:grpSp>
        <p:nvGrpSpPr>
          <p:cNvPr id="508" name="Group 507"/>
          <p:cNvGrpSpPr/>
          <p:nvPr/>
        </p:nvGrpSpPr>
        <p:grpSpPr>
          <a:xfrm>
            <a:off x="8283657" y="12906306"/>
            <a:ext cx="11386921" cy="8812770"/>
            <a:chOff x="310341" y="197101"/>
            <a:chExt cx="8570874" cy="6857710"/>
          </a:xfrm>
        </p:grpSpPr>
        <p:graphicFrame>
          <p:nvGraphicFramePr>
            <p:cNvPr id="509" name="Diagram 508"/>
            <p:cNvGraphicFramePr/>
            <p:nvPr>
              <p:extLst>
                <p:ext uri="{D42A27DB-BD31-4B8C-83A1-F6EECF244321}">
                  <p14:modId xmlns:p14="http://schemas.microsoft.com/office/powerpoint/2010/main" val="1128813245"/>
                </p:ext>
              </p:extLst>
            </p:nvPr>
          </p:nvGraphicFramePr>
          <p:xfrm>
            <a:off x="323851" y="197101"/>
            <a:ext cx="8477249" cy="61302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10" name="Rounded Rectangle 509"/>
            <p:cNvSpPr/>
            <p:nvPr/>
          </p:nvSpPr>
          <p:spPr>
            <a:xfrm rot="16200000">
              <a:off x="-1432771" y="4057314"/>
              <a:ext cx="3999600" cy="513376"/>
            </a:xfrm>
            <a:prstGeom prst="roundRect">
              <a:avLst/>
            </a:prstGeom>
            <a:solidFill>
              <a:srgbClr val="1F497D">
                <a:lumMod val="60000"/>
                <a:lumOff val="40000"/>
                <a:alpha val="5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7657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7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4 CLUSTERS</a:t>
              </a:r>
              <a:endParaRPr lang="en-US" sz="2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1" name="Straight Arrow Connector 510"/>
            <p:cNvCxnSpPr/>
            <p:nvPr/>
          </p:nvCxnSpPr>
          <p:spPr>
            <a:xfrm>
              <a:off x="4851400" y="1740765"/>
              <a:ext cx="180975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64267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2" name="TextBox 511"/>
            <p:cNvSpPr txBox="1"/>
            <p:nvPr/>
          </p:nvSpPr>
          <p:spPr>
            <a:xfrm>
              <a:off x="4811506" y="1469482"/>
              <a:ext cx="1938458" cy="43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57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500" kern="0" dirty="0">
                  <a:solidFill>
                    <a:sysClr val="windowText" lastClr="000000"/>
                  </a:solidFill>
                </a:rPr>
                <a:t>T-test/X</a:t>
              </a:r>
              <a:r>
                <a:rPr lang="en-US" sz="1500" kern="0" baseline="30000" dirty="0">
                  <a:solidFill>
                    <a:sysClr val="windowText" lastClr="000000"/>
                  </a:solidFill>
                </a:rPr>
                <a:t>2</a:t>
              </a:r>
              <a:r>
                <a:rPr lang="en-US" sz="1500" kern="0" dirty="0">
                  <a:solidFill>
                    <a:sysClr val="windowText" lastClr="000000"/>
                  </a:solidFill>
                </a:rPr>
                <a:t> group differences</a:t>
              </a:r>
              <a:br>
                <a:rPr lang="en-US" sz="1500" kern="0" dirty="0">
                  <a:solidFill>
                    <a:sysClr val="windowText" lastClr="000000"/>
                  </a:solidFill>
                </a:rPr>
              </a:br>
              <a:endParaRPr lang="en-US" sz="15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13" name="Group 512"/>
            <p:cNvGrpSpPr/>
            <p:nvPr/>
          </p:nvGrpSpPr>
          <p:grpSpPr>
            <a:xfrm rot="5400000">
              <a:off x="1418564" y="3982239"/>
              <a:ext cx="3119693" cy="744954"/>
              <a:chOff x="4957763" y="2988733"/>
              <a:chExt cx="3229366" cy="695197"/>
            </a:xfrm>
          </p:grpSpPr>
          <p:cxnSp>
            <p:nvCxnSpPr>
              <p:cNvPr id="592" name="Straight Arrow Connector 591"/>
              <p:cNvCxnSpPr/>
              <p:nvPr/>
            </p:nvCxnSpPr>
            <p:spPr>
              <a:xfrm>
                <a:off x="4957763" y="3489363"/>
                <a:ext cx="3229366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3" name="Straight Arrow Connector 592"/>
              <p:cNvCxnSpPr/>
              <p:nvPr/>
            </p:nvCxnSpPr>
            <p:spPr>
              <a:xfrm>
                <a:off x="4970462" y="3035300"/>
                <a:ext cx="0" cy="4540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4" name="Straight Arrow Connector 593"/>
              <p:cNvCxnSpPr/>
              <p:nvPr/>
            </p:nvCxnSpPr>
            <p:spPr>
              <a:xfrm flipV="1">
                <a:off x="8178663" y="2988733"/>
                <a:ext cx="0" cy="50486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none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95" name="TextBox 594"/>
              <p:cNvSpPr txBox="1"/>
              <p:nvPr/>
            </p:nvSpPr>
            <p:spPr>
              <a:xfrm rot="10800000">
                <a:off x="5267263" y="3294791"/>
                <a:ext cx="2337894" cy="38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ANOVA total cluster differences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14" name="Straight Arrow Connector 513"/>
            <p:cNvCxnSpPr/>
            <p:nvPr/>
          </p:nvCxnSpPr>
          <p:spPr>
            <a:xfrm>
              <a:off x="2827453" y="3791815"/>
              <a:ext cx="42964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64267"/>
              </a:solidFill>
              <a:prstDash val="solid"/>
              <a:headEnd type="none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5" name="Straight Arrow Connector 514"/>
            <p:cNvCxnSpPr/>
            <p:nvPr/>
          </p:nvCxnSpPr>
          <p:spPr>
            <a:xfrm>
              <a:off x="2827453" y="4839565"/>
              <a:ext cx="42964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64267"/>
              </a:solidFill>
              <a:prstDash val="solid"/>
              <a:headEnd type="none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17" name="Group 516"/>
            <p:cNvGrpSpPr/>
            <p:nvPr/>
          </p:nvGrpSpPr>
          <p:grpSpPr>
            <a:xfrm>
              <a:off x="4008673" y="2553819"/>
              <a:ext cx="694326" cy="610720"/>
              <a:chOff x="4008673" y="2735260"/>
              <a:chExt cx="694326" cy="610720"/>
            </a:xfrm>
          </p:grpSpPr>
          <p:sp>
            <p:nvSpPr>
              <p:cNvPr id="590" name="TextBox 589"/>
              <p:cNvSpPr txBox="1"/>
              <p:nvPr/>
            </p:nvSpPr>
            <p:spPr>
              <a:xfrm>
                <a:off x="4008673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91" name="Straight Arrow Connector 590"/>
              <p:cNvCxnSpPr/>
              <p:nvPr/>
            </p:nvCxnSpPr>
            <p:spPr>
              <a:xfrm>
                <a:off x="4043988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18" name="Group 517"/>
            <p:cNvGrpSpPr/>
            <p:nvPr/>
          </p:nvGrpSpPr>
          <p:grpSpPr>
            <a:xfrm>
              <a:off x="6789158" y="4616880"/>
              <a:ext cx="694326" cy="610720"/>
              <a:chOff x="3903341" y="2735260"/>
              <a:chExt cx="694326" cy="610720"/>
            </a:xfrm>
          </p:grpSpPr>
          <p:sp>
            <p:nvSpPr>
              <p:cNvPr id="588" name="TextBox 587"/>
              <p:cNvSpPr txBox="1"/>
              <p:nvPr/>
            </p:nvSpPr>
            <p:spPr>
              <a:xfrm>
                <a:off x="3903341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89" name="Straight Arrow Connector 588"/>
              <p:cNvCxnSpPr/>
              <p:nvPr/>
            </p:nvCxnSpPr>
            <p:spPr>
              <a:xfrm>
                <a:off x="3965454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19" name="Group 518"/>
            <p:cNvGrpSpPr/>
            <p:nvPr/>
          </p:nvGrpSpPr>
          <p:grpSpPr>
            <a:xfrm>
              <a:off x="6789158" y="3556865"/>
              <a:ext cx="694326" cy="610720"/>
              <a:chOff x="3903341" y="2735260"/>
              <a:chExt cx="694326" cy="610720"/>
            </a:xfrm>
          </p:grpSpPr>
          <p:sp>
            <p:nvSpPr>
              <p:cNvPr id="586" name="TextBox 585"/>
              <p:cNvSpPr txBox="1"/>
              <p:nvPr/>
            </p:nvSpPr>
            <p:spPr>
              <a:xfrm>
                <a:off x="3903341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87" name="Straight Arrow Connector 586"/>
              <p:cNvCxnSpPr/>
              <p:nvPr/>
            </p:nvCxnSpPr>
            <p:spPr>
              <a:xfrm>
                <a:off x="3965454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0" name="Group 519"/>
            <p:cNvGrpSpPr/>
            <p:nvPr/>
          </p:nvGrpSpPr>
          <p:grpSpPr>
            <a:xfrm>
              <a:off x="6789158" y="2535453"/>
              <a:ext cx="694326" cy="610720"/>
              <a:chOff x="3903341" y="2735260"/>
              <a:chExt cx="694326" cy="610720"/>
            </a:xfrm>
          </p:grpSpPr>
          <p:sp>
            <p:nvSpPr>
              <p:cNvPr id="584" name="TextBox 583"/>
              <p:cNvSpPr txBox="1"/>
              <p:nvPr/>
            </p:nvSpPr>
            <p:spPr>
              <a:xfrm>
                <a:off x="3903341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85" name="Straight Arrow Connector 584"/>
              <p:cNvCxnSpPr/>
              <p:nvPr/>
            </p:nvCxnSpPr>
            <p:spPr>
              <a:xfrm>
                <a:off x="3965454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1" name="Group 520"/>
            <p:cNvGrpSpPr/>
            <p:nvPr/>
          </p:nvGrpSpPr>
          <p:grpSpPr>
            <a:xfrm>
              <a:off x="4008673" y="5667471"/>
              <a:ext cx="694326" cy="610720"/>
              <a:chOff x="4008673" y="2735260"/>
              <a:chExt cx="694326" cy="610720"/>
            </a:xfrm>
          </p:grpSpPr>
          <p:sp>
            <p:nvSpPr>
              <p:cNvPr id="582" name="TextBox 581"/>
              <p:cNvSpPr txBox="1"/>
              <p:nvPr/>
            </p:nvSpPr>
            <p:spPr>
              <a:xfrm>
                <a:off x="4008673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83" name="Straight Arrow Connector 582"/>
              <p:cNvCxnSpPr/>
              <p:nvPr/>
            </p:nvCxnSpPr>
            <p:spPr>
              <a:xfrm>
                <a:off x="4043988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2" name="Group 521"/>
            <p:cNvGrpSpPr/>
            <p:nvPr/>
          </p:nvGrpSpPr>
          <p:grpSpPr>
            <a:xfrm>
              <a:off x="4008673" y="4638889"/>
              <a:ext cx="694326" cy="610720"/>
              <a:chOff x="4003216" y="2735260"/>
              <a:chExt cx="694326" cy="610720"/>
            </a:xfrm>
          </p:grpSpPr>
          <p:sp>
            <p:nvSpPr>
              <p:cNvPr id="580" name="TextBox 579"/>
              <p:cNvSpPr txBox="1"/>
              <p:nvPr/>
            </p:nvSpPr>
            <p:spPr>
              <a:xfrm>
                <a:off x="4003216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81" name="Straight Arrow Connector 580"/>
              <p:cNvCxnSpPr/>
              <p:nvPr/>
            </p:nvCxnSpPr>
            <p:spPr>
              <a:xfrm>
                <a:off x="4038531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3" name="Group 522"/>
            <p:cNvGrpSpPr/>
            <p:nvPr/>
          </p:nvGrpSpPr>
          <p:grpSpPr>
            <a:xfrm>
              <a:off x="4008673" y="3556865"/>
              <a:ext cx="694326" cy="610720"/>
              <a:chOff x="4008673" y="2735260"/>
              <a:chExt cx="694326" cy="610720"/>
            </a:xfrm>
          </p:grpSpPr>
          <p:sp>
            <p:nvSpPr>
              <p:cNvPr id="578" name="TextBox 577"/>
              <p:cNvSpPr txBox="1"/>
              <p:nvPr/>
            </p:nvSpPr>
            <p:spPr>
              <a:xfrm>
                <a:off x="4008673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79" name="Straight Arrow Connector 578"/>
              <p:cNvCxnSpPr/>
              <p:nvPr/>
            </p:nvCxnSpPr>
            <p:spPr>
              <a:xfrm>
                <a:off x="4043988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4" name="Group 523"/>
            <p:cNvGrpSpPr/>
            <p:nvPr/>
          </p:nvGrpSpPr>
          <p:grpSpPr>
            <a:xfrm>
              <a:off x="6789158" y="5673821"/>
              <a:ext cx="694326" cy="610720"/>
              <a:chOff x="3896802" y="2735260"/>
              <a:chExt cx="694326" cy="610720"/>
            </a:xfrm>
          </p:grpSpPr>
          <p:sp>
            <p:nvSpPr>
              <p:cNvPr id="576" name="TextBox 575"/>
              <p:cNvSpPr txBox="1"/>
              <p:nvPr/>
            </p:nvSpPr>
            <p:spPr>
              <a:xfrm>
                <a:off x="3896802" y="2735260"/>
                <a:ext cx="694326" cy="61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outcome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77" name="Straight Arrow Connector 576"/>
              <p:cNvCxnSpPr/>
              <p:nvPr/>
            </p:nvCxnSpPr>
            <p:spPr>
              <a:xfrm>
                <a:off x="3958915" y="2976306"/>
                <a:ext cx="596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5" name="Group 524"/>
            <p:cNvGrpSpPr/>
            <p:nvPr/>
          </p:nvGrpSpPr>
          <p:grpSpPr>
            <a:xfrm>
              <a:off x="2583588" y="6050524"/>
              <a:ext cx="6297627" cy="1004287"/>
              <a:chOff x="4521977" y="2980000"/>
              <a:chExt cx="4075405" cy="937208"/>
            </a:xfrm>
          </p:grpSpPr>
          <p:cxnSp>
            <p:nvCxnSpPr>
              <p:cNvPr id="573" name="Straight Arrow Connector 572"/>
              <p:cNvCxnSpPr/>
              <p:nvPr/>
            </p:nvCxnSpPr>
            <p:spPr>
              <a:xfrm>
                <a:off x="4957763" y="3370841"/>
                <a:ext cx="3229366" cy="39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4" name="Straight Arrow Connector 573"/>
              <p:cNvCxnSpPr/>
              <p:nvPr/>
            </p:nvCxnSpPr>
            <p:spPr>
              <a:xfrm>
                <a:off x="4964983" y="2980000"/>
                <a:ext cx="0" cy="39084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75" name="TextBox 574"/>
              <p:cNvSpPr txBox="1"/>
              <p:nvPr/>
            </p:nvSpPr>
            <p:spPr>
              <a:xfrm>
                <a:off x="4521977" y="3347279"/>
                <a:ext cx="4075405" cy="569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Mixed between-within subjects ANOVA outcome differences depending on rehabilitation type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In      between ACT and CBT and in      between all clusters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6" name="Group 59"/>
            <p:cNvGrpSpPr/>
            <p:nvPr/>
          </p:nvGrpSpPr>
          <p:grpSpPr>
            <a:xfrm>
              <a:off x="4638696" y="1944225"/>
              <a:ext cx="2196715" cy="431936"/>
              <a:chOff x="5313787" y="3033125"/>
              <a:chExt cx="2440659" cy="503307"/>
            </a:xfrm>
          </p:grpSpPr>
          <p:cxnSp>
            <p:nvCxnSpPr>
              <p:cNvPr id="569" name="Straight Arrow Connector 60"/>
              <p:cNvCxnSpPr/>
              <p:nvPr/>
            </p:nvCxnSpPr>
            <p:spPr>
              <a:xfrm>
                <a:off x="5313787" y="3288335"/>
                <a:ext cx="2440659" cy="464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none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0" name="Straight Arrow Connector 61"/>
              <p:cNvCxnSpPr/>
              <p:nvPr/>
            </p:nvCxnSpPr>
            <p:spPr>
              <a:xfrm>
                <a:off x="5313787" y="3035299"/>
                <a:ext cx="0" cy="2530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arrow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1" name="Straight Arrow Connector 62"/>
              <p:cNvCxnSpPr/>
              <p:nvPr/>
            </p:nvCxnSpPr>
            <p:spPr>
              <a:xfrm flipV="1">
                <a:off x="7745980" y="3033125"/>
                <a:ext cx="0" cy="2552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64267"/>
                </a:solidFill>
                <a:prstDash val="solid"/>
                <a:headEnd type="none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72" name="TextBox 63"/>
              <p:cNvSpPr txBox="1"/>
              <p:nvPr/>
            </p:nvSpPr>
            <p:spPr>
              <a:xfrm>
                <a:off x="5547724" y="3034103"/>
                <a:ext cx="2058841" cy="50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kern="0" dirty="0">
                    <a:solidFill>
                      <a:sysClr val="windowText" lastClr="000000"/>
                    </a:solidFill>
                  </a:rPr>
                  <a:t>T-test outcome differences</a:t>
                </a:r>
                <a:br>
                  <a:rPr lang="en-US" sz="1500" kern="0" dirty="0">
                    <a:solidFill>
                      <a:sysClr val="windowText" lastClr="000000"/>
                    </a:solidFill>
                  </a:rPr>
                </a:br>
                <a:endParaRPr lang="en-US" sz="15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27" name="Straight Arrow Connector 111"/>
            <p:cNvCxnSpPr/>
            <p:nvPr/>
          </p:nvCxnSpPr>
          <p:spPr>
            <a:xfrm>
              <a:off x="5054621" y="6048534"/>
              <a:ext cx="0" cy="420812"/>
            </a:xfrm>
            <a:prstGeom prst="straightConnector1">
              <a:avLst/>
            </a:prstGeom>
            <a:noFill/>
            <a:ln w="25400" cap="flat" cmpd="sng" algn="ctr">
              <a:solidFill>
                <a:srgbClr val="964267"/>
              </a:solidFill>
              <a:prstDash val="solid"/>
              <a:headEnd type="arrow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8" name="Straight Arrow Connector 111"/>
            <p:cNvCxnSpPr/>
            <p:nvPr/>
          </p:nvCxnSpPr>
          <p:spPr>
            <a:xfrm>
              <a:off x="6502421" y="6054747"/>
              <a:ext cx="0" cy="414599"/>
            </a:xfrm>
            <a:prstGeom prst="straightConnector1">
              <a:avLst/>
            </a:prstGeom>
            <a:noFill/>
            <a:ln w="25400" cap="flat" cmpd="sng" algn="ctr">
              <a:solidFill>
                <a:srgbClr val="964267"/>
              </a:solidFill>
              <a:prstDash val="solid"/>
              <a:headEnd type="arrow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9" name="Straight Arrow Connector 111"/>
            <p:cNvCxnSpPr/>
            <p:nvPr/>
          </p:nvCxnSpPr>
          <p:spPr>
            <a:xfrm>
              <a:off x="8234562" y="6057000"/>
              <a:ext cx="0" cy="416579"/>
            </a:xfrm>
            <a:prstGeom prst="straightConnector1">
              <a:avLst/>
            </a:prstGeom>
            <a:noFill/>
            <a:ln w="25400" cap="flat" cmpd="sng" algn="ctr">
              <a:solidFill>
                <a:srgbClr val="964267"/>
              </a:solidFill>
              <a:prstDash val="solid"/>
              <a:headEnd type="arrow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30" name="Group 529"/>
            <p:cNvGrpSpPr/>
            <p:nvPr/>
          </p:nvGrpSpPr>
          <p:grpSpPr>
            <a:xfrm>
              <a:off x="5599655" y="1683275"/>
              <a:ext cx="281240" cy="347273"/>
              <a:chOff x="4609016" y="633367"/>
              <a:chExt cx="281240" cy="347273"/>
            </a:xfrm>
          </p:grpSpPr>
          <p:sp>
            <p:nvSpPr>
              <p:cNvPr id="567" name="Oval 566"/>
              <p:cNvSpPr/>
              <p:nvPr/>
            </p:nvSpPr>
            <p:spPr>
              <a:xfrm>
                <a:off x="4638696" y="689255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4609016" y="633367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1</a:t>
                </a:r>
              </a:p>
            </p:txBody>
          </p:sp>
        </p:grpSp>
        <p:grpSp>
          <p:nvGrpSpPr>
            <p:cNvPr id="531" name="Group 530"/>
            <p:cNvGrpSpPr/>
            <p:nvPr/>
          </p:nvGrpSpPr>
          <p:grpSpPr>
            <a:xfrm>
              <a:off x="5610257" y="2095535"/>
              <a:ext cx="290381" cy="347273"/>
              <a:chOff x="4619624" y="622283"/>
              <a:chExt cx="290381" cy="347273"/>
            </a:xfrm>
          </p:grpSpPr>
          <p:sp>
            <p:nvSpPr>
              <p:cNvPr id="565" name="Oval 564"/>
              <p:cNvSpPr/>
              <p:nvPr/>
            </p:nvSpPr>
            <p:spPr>
              <a:xfrm>
                <a:off x="4638696" y="689255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6" name="TextBox 565"/>
              <p:cNvSpPr txBox="1"/>
              <p:nvPr/>
            </p:nvSpPr>
            <p:spPr>
              <a:xfrm>
                <a:off x="4619624" y="622283"/>
                <a:ext cx="290381" cy="34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2</a:t>
                </a:r>
              </a:p>
            </p:txBody>
          </p:sp>
        </p:grpSp>
        <p:grpSp>
          <p:nvGrpSpPr>
            <p:cNvPr id="532" name="Group 531"/>
            <p:cNvGrpSpPr/>
            <p:nvPr/>
          </p:nvGrpSpPr>
          <p:grpSpPr>
            <a:xfrm>
              <a:off x="2597811" y="2536885"/>
              <a:ext cx="281240" cy="347273"/>
              <a:chOff x="4642978" y="611199"/>
              <a:chExt cx="281240" cy="347273"/>
            </a:xfrm>
          </p:grpSpPr>
          <p:sp>
            <p:nvSpPr>
              <p:cNvPr id="563" name="Oval 562"/>
              <p:cNvSpPr/>
              <p:nvPr/>
            </p:nvSpPr>
            <p:spPr>
              <a:xfrm>
                <a:off x="4659912" y="656003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4" name="TextBox 563"/>
              <p:cNvSpPr txBox="1"/>
              <p:nvPr/>
            </p:nvSpPr>
            <p:spPr>
              <a:xfrm>
                <a:off x="4642978" y="611199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3</a:t>
                </a:r>
              </a:p>
            </p:txBody>
          </p:sp>
        </p:grpSp>
        <p:grpSp>
          <p:nvGrpSpPr>
            <p:cNvPr id="533" name="Group 532"/>
            <p:cNvGrpSpPr/>
            <p:nvPr/>
          </p:nvGrpSpPr>
          <p:grpSpPr>
            <a:xfrm>
              <a:off x="2998762" y="6186191"/>
              <a:ext cx="281240" cy="347273"/>
              <a:chOff x="4621762" y="580564"/>
              <a:chExt cx="281240" cy="347273"/>
            </a:xfrm>
          </p:grpSpPr>
          <p:sp>
            <p:nvSpPr>
              <p:cNvPr id="561" name="Oval 560"/>
              <p:cNvSpPr/>
              <p:nvPr/>
            </p:nvSpPr>
            <p:spPr>
              <a:xfrm>
                <a:off x="4638696" y="644923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2" name="TextBox 561"/>
              <p:cNvSpPr txBox="1"/>
              <p:nvPr/>
            </p:nvSpPr>
            <p:spPr>
              <a:xfrm>
                <a:off x="4621762" y="580564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2</a:t>
                </a:r>
              </a:p>
            </p:txBody>
          </p:sp>
        </p:grpSp>
        <p:grpSp>
          <p:nvGrpSpPr>
            <p:cNvPr id="534" name="Group 533"/>
            <p:cNvGrpSpPr/>
            <p:nvPr/>
          </p:nvGrpSpPr>
          <p:grpSpPr>
            <a:xfrm>
              <a:off x="4177365" y="2337902"/>
              <a:ext cx="318785" cy="347273"/>
              <a:chOff x="4640839" y="622283"/>
              <a:chExt cx="318785" cy="347273"/>
            </a:xfrm>
          </p:grpSpPr>
          <p:sp>
            <p:nvSpPr>
              <p:cNvPr id="559" name="Oval 558"/>
              <p:cNvSpPr/>
              <p:nvPr/>
            </p:nvSpPr>
            <p:spPr>
              <a:xfrm>
                <a:off x="4699823" y="678171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0" name="TextBox 559"/>
              <p:cNvSpPr txBox="1"/>
              <p:nvPr/>
            </p:nvSpPr>
            <p:spPr>
              <a:xfrm>
                <a:off x="4640839" y="622283"/>
                <a:ext cx="318785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 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35" name="Group 534"/>
            <p:cNvGrpSpPr/>
            <p:nvPr/>
          </p:nvGrpSpPr>
          <p:grpSpPr>
            <a:xfrm>
              <a:off x="6992381" y="5446820"/>
              <a:ext cx="281240" cy="347273"/>
              <a:chOff x="4568722" y="611199"/>
              <a:chExt cx="281240" cy="347273"/>
            </a:xfrm>
          </p:grpSpPr>
          <p:sp>
            <p:nvSpPr>
              <p:cNvPr id="557" name="Oval 556"/>
              <p:cNvSpPr/>
              <p:nvPr/>
            </p:nvSpPr>
            <p:spPr>
              <a:xfrm>
                <a:off x="4585656" y="678171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8" name="TextBox 557"/>
              <p:cNvSpPr txBox="1"/>
              <p:nvPr/>
            </p:nvSpPr>
            <p:spPr>
              <a:xfrm>
                <a:off x="4568722" y="611199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36" name="Group 535"/>
            <p:cNvGrpSpPr/>
            <p:nvPr/>
          </p:nvGrpSpPr>
          <p:grpSpPr>
            <a:xfrm>
              <a:off x="4177365" y="5451554"/>
              <a:ext cx="318785" cy="347273"/>
              <a:chOff x="4640839" y="622283"/>
              <a:chExt cx="318785" cy="347273"/>
            </a:xfrm>
          </p:grpSpPr>
          <p:sp>
            <p:nvSpPr>
              <p:cNvPr id="555" name="Oval 554"/>
              <p:cNvSpPr/>
              <p:nvPr/>
            </p:nvSpPr>
            <p:spPr>
              <a:xfrm>
                <a:off x="4699823" y="678171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6" name="TextBox 555"/>
              <p:cNvSpPr txBox="1"/>
              <p:nvPr/>
            </p:nvSpPr>
            <p:spPr>
              <a:xfrm>
                <a:off x="4640839" y="622283"/>
                <a:ext cx="318785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 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37" name="Group 536"/>
            <p:cNvGrpSpPr/>
            <p:nvPr/>
          </p:nvGrpSpPr>
          <p:grpSpPr>
            <a:xfrm>
              <a:off x="6992381" y="4377908"/>
              <a:ext cx="281240" cy="347273"/>
              <a:chOff x="4568722" y="611199"/>
              <a:chExt cx="281240" cy="347273"/>
            </a:xfrm>
          </p:grpSpPr>
          <p:sp>
            <p:nvSpPr>
              <p:cNvPr id="553" name="Oval 552"/>
              <p:cNvSpPr/>
              <p:nvPr/>
            </p:nvSpPr>
            <p:spPr>
              <a:xfrm>
                <a:off x="4585656" y="689255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4" name="TextBox 553"/>
              <p:cNvSpPr txBox="1"/>
              <p:nvPr/>
            </p:nvSpPr>
            <p:spPr>
              <a:xfrm>
                <a:off x="4568722" y="611199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38" name="Group 537"/>
            <p:cNvGrpSpPr/>
            <p:nvPr/>
          </p:nvGrpSpPr>
          <p:grpSpPr>
            <a:xfrm>
              <a:off x="4187973" y="4417897"/>
              <a:ext cx="318785" cy="347273"/>
              <a:chOff x="4651447" y="622283"/>
              <a:chExt cx="318785" cy="347273"/>
            </a:xfrm>
          </p:grpSpPr>
          <p:sp>
            <p:nvSpPr>
              <p:cNvPr id="551" name="Oval 550"/>
              <p:cNvSpPr/>
              <p:nvPr/>
            </p:nvSpPr>
            <p:spPr>
              <a:xfrm>
                <a:off x="4710431" y="689255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2" name="TextBox 551"/>
              <p:cNvSpPr txBox="1"/>
              <p:nvPr/>
            </p:nvSpPr>
            <p:spPr>
              <a:xfrm>
                <a:off x="4651447" y="622283"/>
                <a:ext cx="318785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 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39" name="Group 538"/>
            <p:cNvGrpSpPr/>
            <p:nvPr/>
          </p:nvGrpSpPr>
          <p:grpSpPr>
            <a:xfrm>
              <a:off x="6992381" y="3328605"/>
              <a:ext cx="281240" cy="347273"/>
              <a:chOff x="4568722" y="611199"/>
              <a:chExt cx="281240" cy="347273"/>
            </a:xfrm>
          </p:grpSpPr>
          <p:sp>
            <p:nvSpPr>
              <p:cNvPr id="549" name="Oval 548"/>
              <p:cNvSpPr/>
              <p:nvPr/>
            </p:nvSpPr>
            <p:spPr>
              <a:xfrm>
                <a:off x="4585656" y="678171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TextBox 549"/>
              <p:cNvSpPr txBox="1"/>
              <p:nvPr/>
            </p:nvSpPr>
            <p:spPr>
              <a:xfrm>
                <a:off x="4568722" y="611199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40" name="Group 539"/>
            <p:cNvGrpSpPr/>
            <p:nvPr/>
          </p:nvGrpSpPr>
          <p:grpSpPr>
            <a:xfrm>
              <a:off x="4180290" y="3343449"/>
              <a:ext cx="318786" cy="347273"/>
              <a:chOff x="4640840" y="622283"/>
              <a:chExt cx="318786" cy="347273"/>
            </a:xfrm>
          </p:grpSpPr>
          <p:sp>
            <p:nvSpPr>
              <p:cNvPr id="547" name="Oval 546"/>
              <p:cNvSpPr/>
              <p:nvPr/>
            </p:nvSpPr>
            <p:spPr>
              <a:xfrm>
                <a:off x="4707507" y="678171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8" name="TextBox 547"/>
              <p:cNvSpPr txBox="1"/>
              <p:nvPr/>
            </p:nvSpPr>
            <p:spPr>
              <a:xfrm>
                <a:off x="4640840" y="622283"/>
                <a:ext cx="318786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 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41" name="Group 540"/>
            <p:cNvGrpSpPr/>
            <p:nvPr/>
          </p:nvGrpSpPr>
          <p:grpSpPr>
            <a:xfrm>
              <a:off x="6975993" y="2308848"/>
              <a:ext cx="299608" cy="347273"/>
              <a:chOff x="4552334" y="611199"/>
              <a:chExt cx="299608" cy="347273"/>
            </a:xfrm>
          </p:grpSpPr>
          <p:sp>
            <p:nvSpPr>
              <p:cNvPr id="545" name="Oval 544"/>
              <p:cNvSpPr/>
              <p:nvPr/>
            </p:nvSpPr>
            <p:spPr>
              <a:xfrm>
                <a:off x="4586835" y="678171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TextBox 545"/>
              <p:cNvSpPr txBox="1"/>
              <p:nvPr/>
            </p:nvSpPr>
            <p:spPr>
              <a:xfrm>
                <a:off x="4552334" y="611199"/>
                <a:ext cx="299608" cy="34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4</a:t>
                </a:r>
              </a:p>
            </p:txBody>
          </p:sp>
        </p:grpSp>
        <p:grpSp>
          <p:nvGrpSpPr>
            <p:cNvPr id="542" name="Group 541"/>
            <p:cNvGrpSpPr/>
            <p:nvPr/>
          </p:nvGrpSpPr>
          <p:grpSpPr>
            <a:xfrm>
              <a:off x="8206344" y="6202408"/>
              <a:ext cx="281240" cy="347273"/>
              <a:chOff x="4612144" y="600115"/>
              <a:chExt cx="281240" cy="347273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4638696" y="644919"/>
                <a:ext cx="245315" cy="24531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96426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TextBox 543"/>
              <p:cNvSpPr txBox="1"/>
              <p:nvPr/>
            </p:nvSpPr>
            <p:spPr>
              <a:xfrm>
                <a:off x="4612144" y="600115"/>
                <a:ext cx="281240" cy="34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657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rgbClr val="822E54"/>
                    </a:solidFill>
                  </a:rPr>
                  <a:t> </a:t>
                </a:r>
                <a:r>
                  <a:rPr lang="en-US" sz="2300" kern="0" dirty="0">
                    <a:solidFill>
                      <a:srgbClr val="822E54"/>
                    </a:solidFill>
                  </a:rPr>
                  <a:t>5</a:t>
                </a:r>
              </a:p>
            </p:txBody>
          </p:sp>
        </p:grpSp>
      </p:grpSp>
      <p:sp>
        <p:nvSpPr>
          <p:cNvPr id="596" name="Rectangle 8"/>
          <p:cNvSpPr txBox="1">
            <a:spLocks noChangeArrowheads="1"/>
          </p:cNvSpPr>
          <p:nvPr/>
        </p:nvSpPr>
        <p:spPr bwMode="auto">
          <a:xfrm>
            <a:off x="16016857" y="12749268"/>
            <a:ext cx="3296214" cy="15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2287" tIns="312287" rIns="312287" bIns="312287" numCol="1" anchor="t" anchorCtr="0" compatLnSpc="1">
            <a:prstTxWarp prst="textNoShape">
              <a:avLst/>
            </a:prstTxWarp>
          </a:bodyPr>
          <a:lstStyle>
            <a:lvl1pPr marL="698500" indent="-698500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2466975" indent="-4730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4522788" indent="-5365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6618288" indent="-638175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8469313" indent="-496888" algn="l" defTabSz="3986213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89265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93837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98409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98113" indent="-496888" algn="l" defTabSz="3986213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765719" eaLnBrk="1" hangingPunct="1">
              <a:lnSpc>
                <a:spcPct val="80000"/>
              </a:lnSpc>
              <a:spcBef>
                <a:spcPct val="0"/>
              </a:spcBef>
            </a:pPr>
            <a:r>
              <a:rPr lang="sv-SE" sz="3000" b="1" dirty="0" err="1" smtClean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Study</a:t>
            </a:r>
            <a:r>
              <a:rPr lang="sv-SE" sz="3000" b="1" dirty="0" smtClean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 Design </a:t>
            </a:r>
            <a:r>
              <a:rPr lang="sv-SE" sz="3000" b="1" dirty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&amp; </a:t>
            </a:r>
            <a:r>
              <a:rPr lang="sv-SE" sz="3000" b="1" dirty="0" err="1" smtClean="0">
                <a:solidFill>
                  <a:srgbClr val="964267"/>
                </a:solidFill>
                <a:latin typeface="Arial" charset="0"/>
                <a:ea typeface="ヒラギノ角ゴ Pro W3" charset="0"/>
              </a:rPr>
              <a:t>Statistics</a:t>
            </a:r>
            <a:endParaRPr lang="sv-SE" sz="3000" dirty="0">
              <a:latin typeface="Arial" charset="0"/>
              <a:ea typeface="ヒラギノ角ゴ Pro W3" charset="0"/>
            </a:endParaRPr>
          </a:p>
          <a:p>
            <a:pPr marL="0" indent="0" algn="ctr" defTabSz="765719" eaLnBrk="1" hangingPunct="1">
              <a:lnSpc>
                <a:spcPct val="80000"/>
              </a:lnSpc>
              <a:spcBef>
                <a:spcPct val="0"/>
              </a:spcBef>
            </a:pPr>
            <a:endParaRPr lang="sv-SE" sz="3000" b="1" dirty="0">
              <a:solidFill>
                <a:srgbClr val="964267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125" name="Picture 6" descr="Uni Logo and Text in colour.jpg"/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45" y="32889413"/>
            <a:ext cx="2962246" cy="47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2" descr="SAeng_red_2notrans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5" t="77166" r="1785" b="13580"/>
          <a:stretch/>
        </p:blipFill>
        <p:spPr bwMode="auto">
          <a:xfrm>
            <a:off x="4374323" y="32283614"/>
            <a:ext cx="1735860" cy="1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1183802" y="23368478"/>
            <a:ext cx="493255" cy="498521"/>
          </a:xfrm>
          <a:prstGeom prst="ellipse">
            <a:avLst/>
          </a:prstGeom>
          <a:noFill/>
          <a:ln w="57150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169713" y="24977993"/>
            <a:ext cx="493255" cy="498521"/>
          </a:xfrm>
          <a:prstGeom prst="ellipse">
            <a:avLst/>
          </a:prstGeom>
          <a:noFill/>
          <a:ln w="57150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183811" y="26559020"/>
            <a:ext cx="493255" cy="498521"/>
          </a:xfrm>
          <a:prstGeom prst="ellipse">
            <a:avLst/>
          </a:prstGeom>
          <a:noFill/>
          <a:ln w="57150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69722" y="28083075"/>
            <a:ext cx="493255" cy="498521"/>
          </a:xfrm>
          <a:prstGeom prst="ellipse">
            <a:avLst/>
          </a:prstGeom>
          <a:noFill/>
          <a:ln w="57150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1183820" y="29564398"/>
            <a:ext cx="493255" cy="498521"/>
          </a:xfrm>
          <a:prstGeom prst="ellipse">
            <a:avLst/>
          </a:prstGeom>
          <a:noFill/>
          <a:ln w="57150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3163612" y="21169155"/>
            <a:ext cx="288266" cy="291344"/>
          </a:xfrm>
          <a:prstGeom prst="ellipse">
            <a:avLst/>
          </a:prstGeom>
          <a:noFill/>
          <a:ln w="28575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3153228" y="21140324"/>
            <a:ext cx="293700" cy="338930"/>
          </a:xfrm>
          <a:prstGeom prst="rect">
            <a:avLst/>
          </a:prstGeom>
          <a:noFill/>
        </p:spPr>
        <p:txBody>
          <a:bodyPr wrap="none" lIns="76572" tIns="38286" rIns="76572" bIns="38286" rtlCol="0">
            <a:spAutoFit/>
          </a:bodyPr>
          <a:lstStyle/>
          <a:p>
            <a:pPr defTabSz="7657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822E54"/>
                </a:solidFill>
              </a:rPr>
              <a:t> </a:t>
            </a:r>
            <a:r>
              <a:rPr lang="en-US" sz="1700" kern="0" dirty="0">
                <a:solidFill>
                  <a:srgbClr val="822E54"/>
                </a:solidFill>
              </a:rPr>
              <a:t>2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5999394" y="21157159"/>
            <a:ext cx="293700" cy="338930"/>
          </a:xfrm>
          <a:prstGeom prst="rect">
            <a:avLst/>
          </a:prstGeom>
          <a:noFill/>
        </p:spPr>
        <p:txBody>
          <a:bodyPr wrap="none" lIns="76572" tIns="38286" rIns="76572" bIns="38286" rtlCol="0">
            <a:spAutoFit/>
          </a:bodyPr>
          <a:lstStyle/>
          <a:p>
            <a:pPr defTabSz="7657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822E54"/>
                </a:solidFill>
              </a:rPr>
              <a:t> </a:t>
            </a:r>
            <a:r>
              <a:rPr lang="en-US" sz="1700" kern="0" dirty="0">
                <a:solidFill>
                  <a:srgbClr val="822E54"/>
                </a:solidFill>
              </a:rPr>
              <a:t>5</a:t>
            </a:r>
          </a:p>
        </p:txBody>
      </p:sp>
      <p:sp>
        <p:nvSpPr>
          <p:cNvPr id="166" name="Oval 165"/>
          <p:cNvSpPr/>
          <p:nvPr/>
        </p:nvSpPr>
        <p:spPr bwMode="auto">
          <a:xfrm>
            <a:off x="16007873" y="21187933"/>
            <a:ext cx="288266" cy="291344"/>
          </a:xfrm>
          <a:prstGeom prst="ellipse">
            <a:avLst/>
          </a:prstGeom>
          <a:noFill/>
          <a:ln w="28575" cap="flat" cmpd="sng" algn="ctr">
            <a:solidFill>
              <a:srgbClr val="9642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72" tIns="38286" rIns="76572" bIns="38286" numCol="1" rtlCol="0" anchor="t" anchorCtr="0" compatLnSpc="1">
            <a:prstTxWarp prst="textNoShape">
              <a:avLst/>
            </a:prstTxWarp>
          </a:bodyPr>
          <a:lstStyle/>
          <a:p>
            <a:pPr defTabSz="793636"/>
            <a:endParaRPr lang="en-US">
              <a:ea typeface="ヒラギノ角ゴ Pro W3" pitchFamily="4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4"/>
          <a:srcRect l="7167" t="14088" r="56231" b="14014"/>
          <a:stretch/>
        </p:blipFill>
        <p:spPr>
          <a:xfrm>
            <a:off x="336315" y="402029"/>
            <a:ext cx="2686710" cy="267326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5"/>
          <a:srcRect l="7103" t="12570" r="6143" b="15165"/>
          <a:stretch/>
        </p:blipFill>
        <p:spPr>
          <a:xfrm>
            <a:off x="12437386" y="33614098"/>
            <a:ext cx="880835" cy="371653"/>
          </a:xfrm>
          <a:prstGeom prst="roundRect">
            <a:avLst>
              <a:gd name="adj" fmla="val 50000"/>
            </a:avLst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6">
            <a:alphaModFix/>
          </a:blip>
          <a:srcRect l="40109" r="39992" b="31157"/>
          <a:stretch/>
        </p:blipFill>
        <p:spPr>
          <a:xfrm>
            <a:off x="2642505" y="385229"/>
            <a:ext cx="2650205" cy="271344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26"/>
          <a:srcRect l="39654" r="39384" b="29861"/>
          <a:stretch/>
        </p:blipFill>
        <p:spPr>
          <a:xfrm>
            <a:off x="4027598" y="32155401"/>
            <a:ext cx="366809" cy="370838"/>
          </a:xfrm>
          <a:prstGeom prst="ellipse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455474" y="34014239"/>
            <a:ext cx="1802625" cy="320986"/>
            <a:chOff x="14906130" y="40377536"/>
            <a:chExt cx="2502251" cy="440859"/>
          </a:xfrm>
        </p:grpSpPr>
        <p:pic>
          <p:nvPicPr>
            <p:cNvPr id="155" name="Picture 12" descr="SAeng_red_2notrans"/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5" t="77166" r="1785" b="13580"/>
            <a:stretch/>
          </p:blipFill>
          <p:spPr bwMode="auto">
            <a:xfrm>
              <a:off x="15322725" y="40529959"/>
              <a:ext cx="2085656" cy="21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 rotWithShape="1">
            <a:blip r:embed="rId26"/>
            <a:srcRect l="39654" r="39384" b="29861"/>
            <a:stretch/>
          </p:blipFill>
          <p:spPr>
            <a:xfrm>
              <a:off x="14906130" y="40377536"/>
              <a:ext cx="440725" cy="440859"/>
            </a:xfrm>
            <a:prstGeom prst="ellipse">
              <a:avLst/>
            </a:prstGeom>
          </p:spPr>
        </p:pic>
      </p:grpSp>
      <p:graphicFrame>
        <p:nvGraphicFramePr>
          <p:cNvPr id="148" name="Tabell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73127"/>
              </p:ext>
            </p:extLst>
          </p:nvPr>
        </p:nvGraphicFramePr>
        <p:xfrm>
          <a:off x="19922629" y="14073495"/>
          <a:ext cx="4474070" cy="7012368"/>
        </p:xfrm>
        <a:graphic>
          <a:graphicData uri="http://schemas.openxmlformats.org/drawingml/2006/table">
            <a:tbl>
              <a:tblPr/>
              <a:tblGrid>
                <a:gridCol w="603245"/>
                <a:gridCol w="1619751"/>
                <a:gridCol w="291042"/>
                <a:gridCol w="370416"/>
                <a:gridCol w="555625"/>
                <a:gridCol w="582084"/>
                <a:gridCol w="451907"/>
              </a:tblGrid>
              <a:tr h="58783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Scales</a:t>
                      </a:r>
                      <a:endParaRPr lang="sv-S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Subscales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QoL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Pain</a:t>
                      </a:r>
                    </a:p>
                  </a:txBody>
                  <a:tcPr marL="9689" marR="9689" marT="979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Physical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689" marR="9689" marT="979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Mental </a:t>
                      </a:r>
                      <a:r>
                        <a:rPr lang="sv-S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689" marR="9689" marT="979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Social </a:t>
                      </a:r>
                      <a:r>
                        <a:rPr lang="sv-S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</a:t>
                      </a:r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689" marR="9689" marT="979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272">
                <a:tc rowSpan="2">
                  <a:txBody>
                    <a:bodyPr/>
                    <a:lstStyle/>
                    <a:p>
                      <a:pPr algn="ctr" fontAlgn="ctr"/>
                      <a:endParaRPr lang="sv-SE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vert="vert27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Anxiety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Depression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SF-36 Medical </a:t>
                      </a:r>
                      <a:r>
                        <a:rPr lang="sv-S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Outcome</a:t>
                      </a: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Study </a:t>
                      </a: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</a:t>
                      </a: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 36</a:t>
                      </a:r>
                    </a:p>
                  </a:txBody>
                  <a:tcPr marL="9689" marR="9689" marT="9792" marB="0" vert="vert27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Function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Role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Bodily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Pain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Health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Vitality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Role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Emotional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Mental Health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Mental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 rowSpan="2">
                  <a:txBody>
                    <a:bodyPr/>
                    <a:lstStyle/>
                    <a:p>
                      <a:pPr algn="ctr" fontAlgn="ctr"/>
                      <a:endParaRPr lang="sv-SE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CPAQ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vert="vert27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Engagement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Willingness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MPI</a:t>
                      </a:r>
                    </a:p>
                  </a:txBody>
                  <a:tcPr marL="9689" marR="9689" marT="9792" marB="0" anchor="b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Severity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EQ-5D</a:t>
                      </a:r>
                    </a:p>
                  </a:txBody>
                  <a:tcPr marL="9689" marR="9689" marT="9792" marB="0" anchor="b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28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TSK</a:t>
                      </a:r>
                    </a:p>
                  </a:txBody>
                  <a:tcPr marL="9689" marR="9689" marT="9792" marB="0" anchor="b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sv-S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Kinesiophobia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689" marR="9689" marT="979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QoL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Qualtiy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Life</a:t>
                      </a: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Anxiety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Depression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CPAQ-8</a:t>
                      </a:r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sv-SE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Acceptance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Questionnaire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8 </a:t>
                      </a:r>
                      <a:r>
                        <a:rPr lang="sv-S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MPI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Multidimensional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Pain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EQ-5D: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European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Life- 5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Dimentions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72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TSK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Tampa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Scale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</a:t>
                      </a:r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Kinesiophobia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89" marR="9689" marT="9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15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 Narrow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7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852</Words>
  <Application>Microsoft Macintosh PowerPoint</Application>
  <PresentationFormat>Anpassad</PresentationFormat>
  <Paragraphs>290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Tom presentation</vt:lpstr>
      <vt:lpstr>Is pain acceptance a good indicator for differential response to various rehabilitation packages?</vt:lpstr>
    </vt:vector>
  </TitlesOfParts>
  <Company>Dynamo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Harald Schörnig</dc:creator>
  <cp:lastModifiedBy>Linn Wifstrand</cp:lastModifiedBy>
  <cp:revision>269</cp:revision>
  <dcterms:created xsi:type="dcterms:W3CDTF">2007-11-27T22:13:24Z</dcterms:created>
  <dcterms:modified xsi:type="dcterms:W3CDTF">2015-05-19T20:59:24Z</dcterms:modified>
</cp:coreProperties>
</file>